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871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009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95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14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448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622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05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0733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35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829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540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ECDD-24FF-4230-88E0-D74AD95DC48E}" type="datetimeFigureOut">
              <a:rPr lang="es-CR" smtClean="0"/>
              <a:t>20/7/2019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20BF-E3BF-45FD-8F47-8142D079A85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472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es-CR" dirty="0" smtClean="0"/>
              <a:t>Relaciones tróficas de los ecosistemas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91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Ley de conservación de la materia y la energía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s-CR" dirty="0" smtClean="0"/>
              <a:t>La materia y la energía ni se crean ni se destruyen solo se transforman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731422"/>
            <a:ext cx="6616735" cy="372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Segunda ley de la termodinámica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 smtClean="0"/>
              <a:t>Al transformarse de una forma a otra, la energía en un organismo presenta pérdidas en forma de calor ( que se disipa en el ambiente)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0568"/>
            <a:ext cx="59046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del diezmo ecológico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0046"/>
            <a:ext cx="4824536" cy="444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8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Fenómeno de la entropía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2" y="404664"/>
            <a:ext cx="7412916" cy="55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7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Comprobación y tarea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Libro de texto. </a:t>
            </a:r>
            <a:r>
              <a:rPr lang="es-ES" smtClean="0"/>
              <a:t>Ejercicios págs. </a:t>
            </a:r>
            <a:r>
              <a:rPr lang="es-ES" dirty="0" smtClean="0"/>
              <a:t>47 – 48 - 49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3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92688"/>
          </a:xfrm>
        </p:spPr>
        <p:txBody>
          <a:bodyPr>
            <a:normAutofit fontScale="85000" lnSpcReduction="20000"/>
          </a:bodyPr>
          <a:lstStyle/>
          <a:p>
            <a:r>
              <a:rPr lang="es-CR" dirty="0" smtClean="0"/>
              <a:t>Los ecosistemas requieren para su funcionamiento ___________________ y ________________________</a:t>
            </a:r>
            <a:endParaRPr lang="es-CR" b="1" dirty="0" smtClean="0"/>
          </a:p>
          <a:p>
            <a:r>
              <a:rPr lang="es-CR" dirty="0" smtClean="0"/>
              <a:t>La materia existe en dos formas _____________ o _______________ (como rocas y minerales)</a:t>
            </a:r>
          </a:p>
          <a:p>
            <a:r>
              <a:rPr lang="es-CR" dirty="0" smtClean="0"/>
              <a:t>La materia en los ecosistemas es _____________por lo que debe reciclarse continuamente, pasa de un medio a otro describiendo____________</a:t>
            </a:r>
          </a:p>
          <a:p>
            <a:r>
              <a:rPr lang="es-CR" dirty="0" smtClean="0"/>
              <a:t>Por este motivo de habla del ciclo de __________, el _____________________, el _______________, el __________________ entre otros compuestos químicos</a:t>
            </a:r>
          </a:p>
          <a:p>
            <a:r>
              <a:rPr lang="es-CR" dirty="0" smtClean="0"/>
              <a:t>Cuando los seres vivos mueres los seres _________________ como los __________ reciclan la materia ´_________________ y la convierten en materia_______________</a:t>
            </a:r>
          </a:p>
          <a:p>
            <a:r>
              <a:rPr lang="es-CR" dirty="0" smtClean="0"/>
              <a:t>El ________________ es la principal fuente de este recurso para la mayoría de los seres vivos del planeta. La energía que proviene es_________________________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382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s-CR" dirty="0" smtClean="0"/>
              <a:t>Los organismos ____________________como las _________ y ciertas _______________captan parte de la energía solar y mediante la ________________, la utilizan para transformar la materia __________ (pobre en energía) en materia _________________(rica en energía)</a:t>
            </a:r>
          </a:p>
          <a:p>
            <a:r>
              <a:rPr lang="es-CR" dirty="0" smtClean="0"/>
              <a:t>La mayoría de la energía en seres vivos se pierde a través de las _______ o en forma de ____________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157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Mapa conceptual </a:t>
            </a:r>
            <a:r>
              <a:rPr lang="es-CR" dirty="0" err="1" smtClean="0"/>
              <a:t>pág</a:t>
            </a:r>
            <a:r>
              <a:rPr lang="es-CR" dirty="0" smtClean="0"/>
              <a:t> 45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Análisis del recorrido de la materia y la </a:t>
            </a:r>
            <a:r>
              <a:rPr lang="es-CR" dirty="0" err="1" smtClean="0"/>
              <a:t>eergía</a:t>
            </a:r>
            <a:endParaRPr lang="es-CR" dirty="0" smtClean="0"/>
          </a:p>
          <a:p>
            <a:r>
              <a:rPr lang="es-CR" dirty="0" smtClean="0"/>
              <a:t>Responder </a:t>
            </a:r>
            <a:r>
              <a:rPr lang="es-CR" dirty="0" err="1" smtClean="0"/>
              <a:t>itéms</a:t>
            </a:r>
            <a:r>
              <a:rPr lang="es-CR" dirty="0" smtClean="0"/>
              <a:t> </a:t>
            </a:r>
            <a:r>
              <a:rPr lang="es-CR" dirty="0" err="1" smtClean="0"/>
              <a:t>pág</a:t>
            </a:r>
            <a:r>
              <a:rPr lang="es-CR" dirty="0" smtClean="0"/>
              <a:t> 45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02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Flujo de los ecosistemas</a:t>
            </a:r>
            <a:endParaRPr lang="es-C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34" y="1772817"/>
            <a:ext cx="7168698" cy="45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Grupos de seres vivos según sus funciones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894750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516704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Grupos de seres vivos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Función que realizan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Ejemplos</a:t>
                      </a:r>
                    </a:p>
                  </a:txBody>
                  <a:tcPr/>
                </a:tc>
              </a:tr>
              <a:tr h="146948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469480"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46948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Productores 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Consumidores </a:t>
            </a:r>
            <a:endParaRPr lang="es-CR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Descomponedores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52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Glosario  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Cadena trófica</a:t>
            </a:r>
          </a:p>
          <a:p>
            <a:endParaRPr lang="es-CR" dirty="0"/>
          </a:p>
          <a:p>
            <a:r>
              <a:rPr lang="es-CR" dirty="0" smtClean="0"/>
              <a:t>Nivel trófico 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535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Parámetros de los ecosistemas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Biomasa: materia orgánica</a:t>
            </a:r>
          </a:p>
          <a:p>
            <a:endParaRPr lang="es-CR" dirty="0"/>
          </a:p>
          <a:p>
            <a:r>
              <a:rPr lang="es-CR" dirty="0" smtClean="0"/>
              <a:t>Energía: que fluye entre sus componentes</a:t>
            </a:r>
          </a:p>
          <a:p>
            <a:endParaRPr lang="es-CR" dirty="0"/>
          </a:p>
          <a:p>
            <a:r>
              <a:rPr lang="es-CR" dirty="0" smtClean="0"/>
              <a:t>Nutrientes: o minerales que pueden ser factores limitantes en el desarrollo de los ecosistemas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567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Leyes de los ecosistemas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P</a:t>
            </a:r>
            <a:r>
              <a:rPr lang="es-CR" dirty="0" smtClean="0"/>
              <a:t>rimera ley de la termodinámica </a:t>
            </a:r>
          </a:p>
          <a:p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Segunda ley de la termodinámica</a:t>
            </a:r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847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340</Words>
  <Application>Microsoft Office PowerPoint</Application>
  <PresentationFormat>Presentación en pantalla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Relaciones tróficas de los ecosistemas</vt:lpstr>
      <vt:lpstr>Presentación de PowerPoint</vt:lpstr>
      <vt:lpstr>Presentación de PowerPoint</vt:lpstr>
      <vt:lpstr>Mapa conceptual pág 45</vt:lpstr>
      <vt:lpstr>Flujo de los ecosistemas</vt:lpstr>
      <vt:lpstr>Grupos de seres vivos según sus funciones</vt:lpstr>
      <vt:lpstr>Glosario  </vt:lpstr>
      <vt:lpstr>Parámetros de los ecosistemas</vt:lpstr>
      <vt:lpstr>Leyes de los ecosistemas</vt:lpstr>
      <vt:lpstr>Ley de conservación de la materia y la energía</vt:lpstr>
      <vt:lpstr>Segunda ley de la termodinámica</vt:lpstr>
      <vt:lpstr>Ley del diezmo ecológico</vt:lpstr>
      <vt:lpstr>Presentación de PowerPoint</vt:lpstr>
      <vt:lpstr>Fenómeno de la entropía</vt:lpstr>
      <vt:lpstr>Presentación de PowerPoint</vt:lpstr>
      <vt:lpstr>Comprobación y tarea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tróficas de los ecosistemas</dc:title>
  <dc:creator>Dagoberto Villegas Carmona</dc:creator>
  <cp:lastModifiedBy>Dagoberto Villegas</cp:lastModifiedBy>
  <cp:revision>9</cp:revision>
  <dcterms:created xsi:type="dcterms:W3CDTF">2019-07-17T13:00:08Z</dcterms:created>
  <dcterms:modified xsi:type="dcterms:W3CDTF">2019-07-20T16:32:17Z</dcterms:modified>
</cp:coreProperties>
</file>