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  <p:sldId id="273" r:id="rId17"/>
    <p:sldId id="274" r:id="rId18"/>
    <p:sldId id="276" r:id="rId19"/>
    <p:sldId id="270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151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08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535-0F32-41D2-8E4A-CA7BC91E1ED2}" type="datetimeFigureOut">
              <a:rPr lang="es-CR" smtClean="0"/>
              <a:t>30/03/2020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8441-029C-4D8A-B957-1510511CFC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9447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535-0F32-41D2-8E4A-CA7BC91E1ED2}" type="datetimeFigureOut">
              <a:rPr lang="es-CR" smtClean="0"/>
              <a:t>30/03/2020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8441-029C-4D8A-B957-1510511CFC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7765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535-0F32-41D2-8E4A-CA7BC91E1ED2}" type="datetimeFigureOut">
              <a:rPr lang="es-CR" smtClean="0"/>
              <a:t>30/03/2020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8441-029C-4D8A-B957-1510511CFC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3956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535-0F32-41D2-8E4A-CA7BC91E1ED2}" type="datetimeFigureOut">
              <a:rPr lang="es-CR" smtClean="0"/>
              <a:t>30/03/2020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8441-029C-4D8A-B957-1510511CFC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6510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535-0F32-41D2-8E4A-CA7BC91E1ED2}" type="datetimeFigureOut">
              <a:rPr lang="es-CR" smtClean="0"/>
              <a:t>30/03/2020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8441-029C-4D8A-B957-1510511CFC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6939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535-0F32-41D2-8E4A-CA7BC91E1ED2}" type="datetimeFigureOut">
              <a:rPr lang="es-CR" smtClean="0"/>
              <a:t>30/03/2020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8441-029C-4D8A-B957-1510511CFC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509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535-0F32-41D2-8E4A-CA7BC91E1ED2}" type="datetimeFigureOut">
              <a:rPr lang="es-CR" smtClean="0"/>
              <a:t>30/03/2020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8441-029C-4D8A-B957-1510511CFC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489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535-0F32-41D2-8E4A-CA7BC91E1ED2}" type="datetimeFigureOut">
              <a:rPr lang="es-CR" smtClean="0"/>
              <a:t>30/03/2020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8441-029C-4D8A-B957-1510511CFC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9543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535-0F32-41D2-8E4A-CA7BC91E1ED2}" type="datetimeFigureOut">
              <a:rPr lang="es-CR" smtClean="0"/>
              <a:t>30/03/2020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8441-029C-4D8A-B957-1510511CFC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7711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535-0F32-41D2-8E4A-CA7BC91E1ED2}" type="datetimeFigureOut">
              <a:rPr lang="es-CR" smtClean="0"/>
              <a:t>30/03/2020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8441-029C-4D8A-B957-1510511CFC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772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535-0F32-41D2-8E4A-CA7BC91E1ED2}" type="datetimeFigureOut">
              <a:rPr lang="es-CR" smtClean="0"/>
              <a:t>30/03/2020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8441-029C-4D8A-B957-1510511CFC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5002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F535-0F32-41D2-8E4A-CA7BC91E1ED2}" type="datetimeFigureOut">
              <a:rPr lang="es-CR" smtClean="0"/>
              <a:t>30/03/2020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8441-029C-4D8A-B957-1510511CFC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1058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Autofit/>
          </a:bodyPr>
          <a:lstStyle/>
          <a:p>
            <a:r>
              <a:rPr lang="es-CR" sz="3200" dirty="0" smtClean="0"/>
              <a:t>DINÁMICA TERRESTRE Y LA DIMENSION ESPACIAL DE LA ACTIVIDAD SÍSMICA EN EL PLANETA</a:t>
            </a:r>
            <a:endParaRPr lang="es-CR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/>
          <a:lstStyle/>
          <a:p>
            <a:endParaRPr lang="es-C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05678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0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R" sz="1800" dirty="0" smtClean="0"/>
              <a:t>Existen en el mundo siete grandes placas tectónicas que la </a:t>
            </a:r>
            <a:r>
              <a:rPr lang="es-CR" sz="1800" b="1" dirty="0" smtClean="0">
                <a:solidFill>
                  <a:srgbClr val="002060"/>
                </a:solidFill>
              </a:rPr>
              <a:t>Pacífica, Euroasiática, Antártica, Norteamericana, </a:t>
            </a:r>
            <a:r>
              <a:rPr lang="es-CR" sz="1800" b="1" dirty="0" err="1" smtClean="0">
                <a:solidFill>
                  <a:srgbClr val="002060"/>
                </a:solidFill>
              </a:rPr>
              <a:t>Indoaustraliana</a:t>
            </a:r>
            <a:r>
              <a:rPr lang="es-CR" sz="1800" b="1" dirty="0" smtClean="0">
                <a:solidFill>
                  <a:srgbClr val="002060"/>
                </a:solidFill>
              </a:rPr>
              <a:t>, Suramericana y Australiana</a:t>
            </a:r>
            <a:r>
              <a:rPr lang="es-CR" sz="1800" dirty="0" smtClean="0"/>
              <a:t>. Además, existen  placas de menor tamaño como la del </a:t>
            </a:r>
            <a:r>
              <a:rPr lang="es-CR" sz="1800" b="1" dirty="0" smtClean="0">
                <a:solidFill>
                  <a:srgbClr val="C00000"/>
                </a:solidFill>
              </a:rPr>
              <a:t>Caribe, la Nazca,  Juan de </a:t>
            </a:r>
            <a:r>
              <a:rPr lang="es-CR" sz="1800" b="1" dirty="0" err="1" smtClean="0">
                <a:solidFill>
                  <a:srgbClr val="C00000"/>
                </a:solidFill>
              </a:rPr>
              <a:t>Fuca</a:t>
            </a:r>
            <a:r>
              <a:rPr lang="es-CR" sz="1800" b="1" dirty="0" smtClean="0">
                <a:solidFill>
                  <a:srgbClr val="C00000"/>
                </a:solidFill>
              </a:rPr>
              <a:t>, Filipinas, la de Cocos, la Arábiga y la </a:t>
            </a:r>
            <a:r>
              <a:rPr lang="es-CR" sz="1800" b="1" dirty="0" err="1" smtClean="0">
                <a:solidFill>
                  <a:srgbClr val="C00000"/>
                </a:solidFill>
              </a:rPr>
              <a:t>Iránica</a:t>
            </a:r>
            <a:r>
              <a:rPr lang="es-CR" sz="1800" b="1" dirty="0" smtClean="0">
                <a:solidFill>
                  <a:srgbClr val="C00000"/>
                </a:solidFill>
              </a:rPr>
              <a:t> (árabe) y la Escocesa.</a:t>
            </a:r>
            <a:endParaRPr lang="es-CR" sz="1800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15" y="1628800"/>
            <a:ext cx="6638313" cy="449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3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s-CR" dirty="0" smtClean="0"/>
              <a:t>La placa de mayor tamaño es la Pacífica, cubre casi la quinta parte de la superficie terrestre.</a:t>
            </a:r>
            <a:endParaRPr lang="es-C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2251943" cy="446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6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s-CR" sz="3600" dirty="0" smtClean="0"/>
              <a:t>Bordes de placas tectónicas y sismicidad</a:t>
            </a:r>
            <a:endParaRPr lang="es-C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just"/>
            <a:r>
              <a:rPr lang="es-CR" dirty="0" smtClean="0"/>
              <a:t>Bordes divergentes o constructivos:  son zonas de tensión donde las placas se separan formando nueva corteza oceánica. Ejemplos placa Africana y Suramericana.</a:t>
            </a:r>
            <a:endParaRPr lang="es-C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17709"/>
            <a:ext cx="3538736" cy="215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240360" cy="186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1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just"/>
            <a:r>
              <a:rPr lang="es-CR" dirty="0" smtClean="0"/>
              <a:t>Bordes transformantes o conservatorios: Son zonas donde las placas se mueven horizontalmente, una con respecto a la otra en direcciones opuestas, ejemplo entre la placa Norteamericana y Pacífica</a:t>
            </a:r>
            <a:endParaRPr lang="es-C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85929"/>
            <a:ext cx="3384376" cy="208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096344" cy="231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7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just"/>
            <a:r>
              <a:rPr lang="es-CR" dirty="0" smtClean="0"/>
              <a:t>Bordes convergentes o destructivos:  Sitios en donde chocan dos placas como sucede en la Nazca y Suramericana.</a:t>
            </a:r>
            <a:endParaRPr lang="es-C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41781"/>
            <a:ext cx="4761880" cy="356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7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96547"/>
            <a:ext cx="8064896" cy="408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s-CR" dirty="0" smtClean="0"/>
              <a:t>Otras zonas de convergencia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es-CR" sz="2000" dirty="0" smtClean="0"/>
              <a:t>Cinturón de Fuego del Pacífico:  Se extiende aproximadamente por 40 </a:t>
            </a:r>
            <a:r>
              <a:rPr lang="es-CR" sz="2000" dirty="0" err="1" smtClean="0"/>
              <a:t>kms</a:t>
            </a:r>
            <a:r>
              <a:rPr lang="es-CR" sz="2000" dirty="0" smtClean="0"/>
              <a:t>, desde Nueva Zelanda, pasando por las costas del este de Asia y Alaska y la costa oeste de América. Se registran el 90% de los terremotos en esta zona.</a:t>
            </a:r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37139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just"/>
            <a:r>
              <a:rPr lang="es-CR" sz="2400" dirty="0" smtClean="0"/>
              <a:t>Franja Mediterráneo-Asiática:  Afecta lugares como el Mar Mediterráneo, Sur de España, Italia y Turquía. En ella ocurre un fenómeno conocido como subducción entre las placas Euroasiática, Africana y Arábiga</a:t>
            </a:r>
            <a:endParaRPr lang="es-CR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464496" cy="358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4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Subducción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9807"/>
            <a:ext cx="6768752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3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CR" dirty="0" smtClean="0"/>
              <a:t>Bordes de placas en América Central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just"/>
            <a:r>
              <a:rPr lang="es-CR" sz="2800" dirty="0" smtClean="0"/>
              <a:t>Bordes convergentes:  Corresponden a las Placas Cocos y Caribe y el Bloque de Panamá (zona de fractura)</a:t>
            </a:r>
            <a:endParaRPr lang="es-CR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3528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6872"/>
            <a:ext cx="5246884" cy="391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7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R" dirty="0" smtClean="0"/>
              <a:t>Origen de la actividad sísmica 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es-CR" dirty="0" smtClean="0"/>
              <a:t>Los sismos se generan debido al movimiento de las placas tectónicas cuando se libera energía del interior de la Tierra. Un sismo se denomina terremoto cuando:</a:t>
            </a:r>
          </a:p>
          <a:p>
            <a:r>
              <a:rPr lang="es-CR" dirty="0" smtClean="0"/>
              <a:t> ocasiona cuantiosos daños materiales</a:t>
            </a:r>
          </a:p>
          <a:p>
            <a:r>
              <a:rPr lang="es-CR" dirty="0" smtClean="0"/>
              <a:t>Ocasiona cambios significativos en la corteza terrestre.</a:t>
            </a:r>
          </a:p>
          <a:p>
            <a:r>
              <a:rPr lang="es-CR" dirty="0" smtClean="0"/>
              <a:t>Provoca la pérdida de vidas humanas.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50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Teoría de la Deriva Continental propuesta por Alfred </a:t>
            </a:r>
            <a:r>
              <a:rPr lang="es-CR" dirty="0" err="1" smtClean="0"/>
              <a:t>Wegener</a:t>
            </a:r>
            <a:endParaRPr lang="es-C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366196" cy="164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87824" y="1772816"/>
            <a:ext cx="5256584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R" dirty="0" smtClean="0">
                <a:latin typeface="Arial" pitchFamily="34" charset="0"/>
                <a:cs typeface="Arial" pitchFamily="34" charset="0"/>
              </a:rPr>
              <a:t>Hace 300 millones de años existió un </a:t>
            </a:r>
            <a:r>
              <a:rPr lang="es-CR" dirty="0" err="1" smtClean="0">
                <a:latin typeface="Arial" pitchFamily="34" charset="0"/>
                <a:cs typeface="Arial" pitchFamily="34" charset="0"/>
              </a:rPr>
              <a:t>supercontinente</a:t>
            </a:r>
            <a:r>
              <a:rPr lang="es-CR" dirty="0" smtClean="0">
                <a:latin typeface="Arial" pitchFamily="34" charset="0"/>
                <a:cs typeface="Arial" pitchFamily="34" charset="0"/>
              </a:rPr>
              <a:t> llamado </a:t>
            </a:r>
            <a:r>
              <a:rPr lang="es-CR" b="1" dirty="0" err="1" smtClean="0">
                <a:latin typeface="Arial" pitchFamily="34" charset="0"/>
                <a:cs typeface="Arial" pitchFamily="34" charset="0"/>
              </a:rPr>
              <a:t>Pangea</a:t>
            </a:r>
            <a:r>
              <a:rPr lang="es-CR" dirty="0" smtClean="0">
                <a:latin typeface="Arial" pitchFamily="34" charset="0"/>
                <a:cs typeface="Arial" pitchFamily="34" charset="0"/>
              </a:rPr>
              <a:t> y un único océano llamado </a:t>
            </a:r>
            <a:r>
              <a:rPr lang="es-CR" b="1" dirty="0" err="1" smtClean="0">
                <a:latin typeface="Arial" pitchFamily="34" charset="0"/>
                <a:cs typeface="Arial" pitchFamily="34" charset="0"/>
              </a:rPr>
              <a:t>Panthalasa</a:t>
            </a:r>
            <a:endParaRPr lang="es-C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541587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987824" y="3962214"/>
            <a:ext cx="5256584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R" dirty="0" smtClean="0">
                <a:latin typeface="Arial" pitchFamily="34" charset="0"/>
                <a:cs typeface="Arial" pitchFamily="34" charset="0"/>
              </a:rPr>
              <a:t>Hace 150 millones de años </a:t>
            </a:r>
            <a:r>
              <a:rPr lang="es-CR" b="1" dirty="0" err="1" smtClean="0">
                <a:latin typeface="Arial" pitchFamily="34" charset="0"/>
                <a:cs typeface="Arial" pitchFamily="34" charset="0"/>
              </a:rPr>
              <a:t>Pangea</a:t>
            </a:r>
            <a:r>
              <a:rPr lang="es-CR" dirty="0" smtClean="0">
                <a:latin typeface="Arial" pitchFamily="34" charset="0"/>
                <a:cs typeface="Arial" pitchFamily="34" charset="0"/>
              </a:rPr>
              <a:t> se fracturó en dos partes, </a:t>
            </a:r>
            <a:r>
              <a:rPr lang="es-CR" b="1" dirty="0" err="1" smtClean="0">
                <a:latin typeface="Arial" pitchFamily="34" charset="0"/>
                <a:cs typeface="Arial" pitchFamily="34" charset="0"/>
              </a:rPr>
              <a:t>Laurasia</a:t>
            </a:r>
            <a:r>
              <a:rPr lang="es-CR" dirty="0" smtClean="0">
                <a:latin typeface="Arial" pitchFamily="34" charset="0"/>
                <a:cs typeface="Arial" pitchFamily="34" charset="0"/>
              </a:rPr>
              <a:t> al Norte y </a:t>
            </a:r>
            <a:r>
              <a:rPr lang="es-CR" b="1" dirty="0" err="1" smtClean="0">
                <a:latin typeface="Arial" pitchFamily="34" charset="0"/>
                <a:cs typeface="Arial" pitchFamily="34" charset="0"/>
              </a:rPr>
              <a:t>Gondwana</a:t>
            </a:r>
            <a:r>
              <a:rPr lang="es-CR" dirty="0" smtClean="0">
                <a:latin typeface="Arial" pitchFamily="34" charset="0"/>
                <a:cs typeface="Arial" pitchFamily="34" charset="0"/>
              </a:rPr>
              <a:t> al Sur. En el centro se encontraba el Mar de </a:t>
            </a:r>
            <a:r>
              <a:rPr lang="es-CR" b="1" dirty="0" err="1" smtClean="0">
                <a:latin typeface="Arial" pitchFamily="34" charset="0"/>
                <a:cs typeface="Arial" pitchFamily="34" charset="0"/>
              </a:rPr>
              <a:t>Tethis</a:t>
            </a:r>
            <a:r>
              <a:rPr lang="es-CR" dirty="0" smtClean="0">
                <a:latin typeface="Arial" pitchFamily="34" charset="0"/>
                <a:cs typeface="Arial" pitchFamily="34" charset="0"/>
              </a:rPr>
              <a:t>.</a:t>
            </a:r>
            <a:endParaRPr lang="es-C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2952328" cy="196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91986"/>
            <a:ext cx="4160800" cy="2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384376" cy="196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8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R" dirty="0" smtClean="0"/>
              <a:t>Puntos de un temblor</a:t>
            </a:r>
            <a:endParaRPr lang="es-CR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2834"/>
            <a:ext cx="7128792" cy="507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0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CR" sz="4800" dirty="0" smtClean="0"/>
              <a:t>¿Qué es un tsunami?</a:t>
            </a:r>
            <a:endParaRPr lang="es-CR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De dónde viene la </a:t>
            </a:r>
            <a:r>
              <a:rPr lang="es-MX" b="1" dirty="0"/>
              <a:t>palabra tsunami</a:t>
            </a:r>
            <a:r>
              <a:rPr lang="es-MX" dirty="0"/>
              <a:t>. “</a:t>
            </a:r>
            <a:r>
              <a:rPr lang="es-MX" b="1" dirty="0"/>
              <a:t>Tsunami</a:t>
            </a:r>
            <a:r>
              <a:rPr lang="es-MX" dirty="0"/>
              <a:t>” es una </a:t>
            </a:r>
            <a:r>
              <a:rPr lang="es-MX" b="1" dirty="0"/>
              <a:t>palabra</a:t>
            </a:r>
            <a:r>
              <a:rPr lang="es-MX" dirty="0"/>
              <a:t> japonesa, que proviene de “</a:t>
            </a:r>
            <a:r>
              <a:rPr lang="es-MX" dirty="0" err="1"/>
              <a:t>tsu</a:t>
            </a:r>
            <a:r>
              <a:rPr lang="es-MX" dirty="0"/>
              <a:t>” (bahía o puerto) y “</a:t>
            </a:r>
            <a:r>
              <a:rPr lang="es-MX" dirty="0" err="1"/>
              <a:t>nami</a:t>
            </a:r>
            <a:r>
              <a:rPr lang="es-MX" dirty="0"/>
              <a:t>” (ola). Aunque no está aprobada por la RAE se utiliza como sinónimo de maremoto, que es una agitación violenta de las aguas provocadas por terremotos submarinos o derrumbamientos submarinos.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8170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7448"/>
            <a:ext cx="4348942" cy="237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83" y="3032199"/>
            <a:ext cx="5205969" cy="292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CR" sz="3600" dirty="0" smtClean="0"/>
              <a:t>Áreas expuestas a tsunamis en Costa Rica</a:t>
            </a:r>
            <a:endParaRPr lang="es-CR" sz="3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25" y="1014942"/>
            <a:ext cx="4931246" cy="465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9 Conector recto de flecha"/>
          <p:cNvCxnSpPr/>
          <p:nvPr/>
        </p:nvCxnSpPr>
        <p:spPr>
          <a:xfrm flipH="1">
            <a:off x="6372200" y="2538431"/>
            <a:ext cx="322734" cy="24249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 rot="21056523">
            <a:off x="203412" y="3140653"/>
            <a:ext cx="22656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Península de Nicoya</a:t>
            </a:r>
            <a:endParaRPr lang="es-ES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13" name="12 Rectángulo"/>
          <p:cNvSpPr/>
          <p:nvPr/>
        </p:nvSpPr>
        <p:spPr>
          <a:xfrm rot="1687127">
            <a:off x="6150179" y="2277227"/>
            <a:ext cx="18414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Limon</a:t>
            </a:r>
            <a:r>
              <a:rPr lang="es-E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y </a:t>
            </a:r>
            <a:r>
              <a:rPr lang="es-ES" sz="20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Matina</a:t>
            </a:r>
            <a:endParaRPr lang="es-ES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 rot="19378096">
            <a:off x="2495168" y="3458397"/>
            <a:ext cx="13651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Puntarenas</a:t>
            </a:r>
            <a:endParaRPr lang="es-ES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 rot="18991620">
            <a:off x="3533460" y="5150781"/>
            <a:ext cx="19604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Península de Osa</a:t>
            </a:r>
            <a:endParaRPr lang="es-ES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16" name="15 Rectángulo"/>
          <p:cNvSpPr/>
          <p:nvPr/>
        </p:nvSpPr>
        <p:spPr>
          <a:xfrm rot="19641541">
            <a:off x="3407356" y="3952690"/>
            <a:ext cx="9909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Quepos</a:t>
            </a:r>
            <a:endParaRPr lang="es-ES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651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Instituciones que monitorean la ocurrencia de tsunamis y sismos</a:t>
            </a:r>
            <a:endParaRPr lang="es-C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15" y="141277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22794"/>
            <a:ext cx="17716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12" y="422108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940152" y="4896817"/>
            <a:ext cx="1881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PTWC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798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0" y="476672"/>
            <a:ext cx="279060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050977" y="764704"/>
            <a:ext cx="5481463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CR" sz="1800" dirty="0" smtClean="0">
                <a:latin typeface="Arial" pitchFamily="34" charset="0"/>
                <a:cs typeface="Arial" pitchFamily="34" charset="0"/>
              </a:rPr>
              <a:t>Hace 65 millones de años la Tierra comenzó a tomar su forma actual, la India aún estaba separada de Asia.</a:t>
            </a:r>
            <a:endParaRPr lang="es-C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7" y="3212976"/>
            <a:ext cx="3175794" cy="170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6 Marcador de contenido"/>
          <p:cNvSpPr txBox="1">
            <a:spLocks/>
          </p:cNvSpPr>
          <p:nvPr/>
        </p:nvSpPr>
        <p:spPr>
          <a:xfrm>
            <a:off x="3022242" y="3487261"/>
            <a:ext cx="5481463" cy="1152128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CR" sz="1800" dirty="0" smtClean="0">
                <a:latin typeface="Arial" pitchFamily="34" charset="0"/>
                <a:cs typeface="Arial" pitchFamily="34" charset="0"/>
              </a:rPr>
              <a:t>Hace 15 millones de años los continentes toman su forma actual</a:t>
            </a:r>
            <a:endParaRPr lang="es-C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just"/>
            <a:r>
              <a:rPr lang="es-CR" sz="2400" b="1" dirty="0" smtClean="0"/>
              <a:t>Pruebas paleontológicas</a:t>
            </a:r>
            <a:r>
              <a:rPr lang="es-CR" sz="2400" dirty="0" smtClean="0"/>
              <a:t>:  Existen algunos fósiles orgánicos idénticos que se han encontrado América del Sur, India, África y Australia, lo cual demuestra que estas masas de tierra alguna vez estuvieron unidas.</a:t>
            </a:r>
            <a:endParaRPr lang="es-C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58152"/>
            <a:ext cx="1710110" cy="173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530507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543696"/>
            <a:ext cx="1710110" cy="138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27" y="4608742"/>
            <a:ext cx="1964556" cy="139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09703" y="2967334"/>
            <a:ext cx="22493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Mesosaurus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37054" y="5035321"/>
            <a:ext cx="2466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Cynognathus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217989" y="3119733"/>
            <a:ext cx="21257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Glosopteris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372200" y="5035320"/>
            <a:ext cx="23102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Lystrosaurus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8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just"/>
            <a:r>
              <a:rPr lang="es-CR" dirty="0" smtClean="0"/>
              <a:t>Pruebas geográficas: </a:t>
            </a:r>
            <a:r>
              <a:rPr lang="es-CR" dirty="0" err="1" smtClean="0"/>
              <a:t>Wegener</a:t>
            </a:r>
            <a:r>
              <a:rPr lang="es-CR" dirty="0" smtClean="0"/>
              <a:t> observó coincidencias entre las formas de las costas de América del Sur y África, pues encajas como piezas de un rompecabezas.</a:t>
            </a:r>
            <a:endParaRPr lang="es-C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112740" cy="351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curvada hacia la derecha"/>
          <p:cNvSpPr/>
          <p:nvPr/>
        </p:nvSpPr>
        <p:spPr>
          <a:xfrm rot="19954684">
            <a:off x="3275856" y="2996952"/>
            <a:ext cx="1584176" cy="2232248"/>
          </a:xfrm>
          <a:prstGeom prst="curvedRightArrow">
            <a:avLst>
              <a:gd name="adj1" fmla="val 25000"/>
              <a:gd name="adj2" fmla="val 6686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s-CR" dirty="0" smtClean="0"/>
              <a:t>Pruebas </a:t>
            </a:r>
            <a:r>
              <a:rPr lang="es-CR" dirty="0" err="1" smtClean="0"/>
              <a:t>paleoclimáticas</a:t>
            </a:r>
            <a:r>
              <a:rPr lang="es-CR" dirty="0" smtClean="0"/>
              <a:t>:  </a:t>
            </a:r>
            <a:r>
              <a:rPr lang="es-CR" dirty="0" err="1" smtClean="0"/>
              <a:t>Wegener</a:t>
            </a:r>
            <a:r>
              <a:rPr lang="es-CR" dirty="0" smtClean="0"/>
              <a:t> notó que existen diferentes zonas de la tierra con climas similares tropical o subtropical, o bien, climas fríos.</a:t>
            </a:r>
            <a:endParaRPr lang="es-C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5387479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8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R" sz="3200" dirty="0" smtClean="0"/>
              <a:t>Despliegue del Fondo Marino</a:t>
            </a:r>
            <a:br>
              <a:rPr lang="es-CR" sz="3200" dirty="0" smtClean="0"/>
            </a:br>
            <a:r>
              <a:rPr lang="es-CR" sz="3200" dirty="0" smtClean="0"/>
              <a:t>Teoría expuesta por el geólogo Harry </a:t>
            </a:r>
            <a:r>
              <a:rPr lang="es-CR" sz="3200" dirty="0" err="1" smtClean="0"/>
              <a:t>Hess</a:t>
            </a:r>
            <a:r>
              <a:rPr lang="es-CR" sz="3200" dirty="0" smtClean="0"/>
              <a:t> en 1958</a:t>
            </a:r>
            <a:endParaRPr lang="es-C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R" dirty="0" smtClean="0"/>
              <a:t>Los continentes se mueven o se desplazan debido a las fuerzas o corrientes de convección que se originan en la </a:t>
            </a:r>
            <a:r>
              <a:rPr lang="es-CR" dirty="0" err="1" smtClean="0"/>
              <a:t>astenosfera</a:t>
            </a:r>
            <a:endParaRPr lang="es-C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3557389" cy="272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 la derecha con muesca"/>
          <p:cNvSpPr/>
          <p:nvPr/>
        </p:nvSpPr>
        <p:spPr>
          <a:xfrm>
            <a:off x="4383215" y="5013176"/>
            <a:ext cx="1051123" cy="355743"/>
          </a:xfrm>
          <a:prstGeom prst="notched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4 Rectángulo"/>
          <p:cNvSpPr/>
          <p:nvPr/>
        </p:nvSpPr>
        <p:spPr>
          <a:xfrm>
            <a:off x="5454284" y="4929437"/>
            <a:ext cx="19545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Astenosfera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38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R" sz="2800" dirty="0" smtClean="0"/>
              <a:t>Cuando las placas tectónicas, a raíz de las corrientes de convección se desplazan en direcciones contrarias, el fondo marino se expande y surgen las dorsales (montañas)submarinas.</a:t>
            </a:r>
            <a:endParaRPr lang="es-CR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88" y="2564904"/>
            <a:ext cx="4810504" cy="360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0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CR" dirty="0" smtClean="0"/>
              <a:t>Movimientos de las placas tectónicas</a:t>
            </a:r>
            <a:endParaRPr lang="es-CR" dirty="0"/>
          </a:p>
        </p:txBody>
      </p:sp>
      <p:pic>
        <p:nvPicPr>
          <p:cNvPr id="9218" name="Picture 2" descr="C:\Users\virpc\Desktop\movimiento de plac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512"/>
            <a:ext cx="5474942" cy="566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620</Words>
  <Application>Microsoft Office PowerPoint</Application>
  <PresentationFormat>Presentación en pantalla (4:3)</PresentationFormat>
  <Paragraphs>46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DINÁMICA TERRESTRE Y LA DIMENSION ESPACIAL DE LA ACTIVIDAD SÍSMICA EN EL PLANETA</vt:lpstr>
      <vt:lpstr>Teoría de la Deriva Continental propuesta por Alfred Wegener</vt:lpstr>
      <vt:lpstr>Presentación de PowerPoint</vt:lpstr>
      <vt:lpstr>Presentación de PowerPoint</vt:lpstr>
      <vt:lpstr>Presentación de PowerPoint</vt:lpstr>
      <vt:lpstr>Presentación de PowerPoint</vt:lpstr>
      <vt:lpstr>Despliegue del Fondo Marino Teoría expuesta por el geólogo Harry Hess en 1958</vt:lpstr>
      <vt:lpstr>Presentación de PowerPoint</vt:lpstr>
      <vt:lpstr>Movimientos de las placas tectónicas</vt:lpstr>
      <vt:lpstr>Presentación de PowerPoint</vt:lpstr>
      <vt:lpstr>Presentación de PowerPoint</vt:lpstr>
      <vt:lpstr>Bordes de placas tectónicas y sismicidad</vt:lpstr>
      <vt:lpstr>Presentación de PowerPoint</vt:lpstr>
      <vt:lpstr>Presentación de PowerPoint</vt:lpstr>
      <vt:lpstr>Otras zonas de convergencia</vt:lpstr>
      <vt:lpstr>Presentación de PowerPoint</vt:lpstr>
      <vt:lpstr>Subducción</vt:lpstr>
      <vt:lpstr>Bordes de placas en América Central</vt:lpstr>
      <vt:lpstr>Origen de la actividad sísmica </vt:lpstr>
      <vt:lpstr>Presentación de PowerPoint</vt:lpstr>
      <vt:lpstr>Puntos de un temblor</vt:lpstr>
      <vt:lpstr>¿Qué es un tsunami?</vt:lpstr>
      <vt:lpstr>Presentación de PowerPoint</vt:lpstr>
      <vt:lpstr>Áreas expuestas a tsunamis en Costa Rica</vt:lpstr>
      <vt:lpstr>Instituciones que monitorean la ocurrencia de tsunamis y sismos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DINÁMICA TERRESTRE Y LA DIMENSION ESPACIAL DE LA ACTIVIDAD SÍSMICA EN EL PLANETA</dc:title>
  <dc:creator>virpc33@outlook.com</dc:creator>
  <cp:lastModifiedBy>virpc33@outlook.com</cp:lastModifiedBy>
  <cp:revision>16</cp:revision>
  <dcterms:created xsi:type="dcterms:W3CDTF">2020-03-30T23:32:25Z</dcterms:created>
  <dcterms:modified xsi:type="dcterms:W3CDTF">2020-03-31T02:23:00Z</dcterms:modified>
</cp:coreProperties>
</file>