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08" autoAdjust="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30/03/2020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8" y="476672"/>
            <a:ext cx="7837793" cy="529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R" b="1" dirty="0" smtClean="0">
                <a:solidFill>
                  <a:schemeClr val="bg2">
                    <a:lumMod val="10000"/>
                  </a:schemeClr>
                </a:solidFill>
              </a:rPr>
              <a:t>FORMAS DE RELIEVE EN EL MUNDO</a:t>
            </a:r>
            <a:endParaRPr lang="es-CR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06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es-CR" dirty="0" smtClean="0"/>
              <a:t>Isla: Masa de tierra rodeada completamente de agua.</a:t>
            </a:r>
            <a:endParaRPr lang="es-C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4239915" cy="423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781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just"/>
            <a:r>
              <a:rPr lang="es-CR" sz="2800" dirty="0" smtClean="0"/>
              <a:t>Fosa oceánica:  Profundas entalladuras (cortes) en la llanura abisal, en estas zonas la temperatura del agua es muy baja. Alcanzan profundidades de mas de 11 mil metros de profundidad. </a:t>
            </a:r>
            <a:endParaRPr lang="es-CR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4377854" cy="388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H="1">
            <a:off x="5868144" y="4797152"/>
            <a:ext cx="1512168" cy="10801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6 Rectángulo"/>
          <p:cNvSpPr/>
          <p:nvPr/>
        </p:nvSpPr>
        <p:spPr>
          <a:xfrm>
            <a:off x="7201671" y="4150821"/>
            <a:ext cx="10767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Fosa</a:t>
            </a:r>
            <a:endParaRPr lang="es-E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4367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Especies que habitan en las fosas marinas</a:t>
            </a:r>
            <a:endParaRPr lang="es-C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06" y="1340768"/>
            <a:ext cx="2281436" cy="127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5" y="2708920"/>
            <a:ext cx="2252498" cy="13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06" y="4127667"/>
            <a:ext cx="1858405" cy="139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829643" y="1695042"/>
            <a:ext cx="3113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Pez diablo</a:t>
            </a:r>
            <a:endParaRPr lang="es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875188" y="2815918"/>
            <a:ext cx="3326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Pez dragón</a:t>
            </a:r>
            <a:endParaRPr lang="es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60569" y="4362007"/>
            <a:ext cx="4603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Gusano </a:t>
            </a:r>
            <a:r>
              <a:rPr lang="es-E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zombie</a:t>
            </a:r>
            <a:endParaRPr lang="es-E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1302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algn="just"/>
            <a:r>
              <a:rPr lang="es-CR" dirty="0" smtClean="0"/>
              <a:t>Dorsal oceánica: Son grandes cordilleras sumergidas, algunas de ellas son tan elevadas que sus cimas pueden llegar a sobresalir de las aguas y formar islas</a:t>
            </a:r>
            <a:endParaRPr lang="es-C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780928"/>
            <a:ext cx="417646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12951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4788024" y="3933056"/>
            <a:ext cx="1080120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9155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Montañas: Terrenos elevados de gran pendiente</a:t>
            </a:r>
            <a:endParaRPr lang="es-C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622555" cy="431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20" y="1575521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35" y="4218459"/>
            <a:ext cx="2667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52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dirty="0" smtClean="0"/>
              <a:t>Meseta: Superficies llanas, situadas a cierta altitud sobre el nivel del mar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585573"/>
            <a:ext cx="6964162" cy="461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16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2088232"/>
          </a:xfrm>
        </p:spPr>
        <p:txBody>
          <a:bodyPr>
            <a:noAutofit/>
          </a:bodyPr>
          <a:lstStyle/>
          <a:p>
            <a:pPr algn="just"/>
            <a:r>
              <a:rPr lang="es-CR" sz="3200" dirty="0" smtClean="0"/>
              <a:t>Volcán:  Fisura de la corteza terrestre sobre la cual se acumula un cono de materia fundida y sólida que es lanzada a través de la chimenea desde el interior de la Tierra.  En la cima de este cono hay una formación cóncava llamada cráter.</a:t>
            </a:r>
            <a:endParaRPr lang="es-CR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4680520" cy="358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113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es-CR" dirty="0" smtClean="0"/>
              <a:t>Valles:  Terrenos bajos entre montañas bañados por un rio principal y sus afluentes.</a:t>
            </a:r>
            <a:endParaRPr lang="es-C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28798"/>
            <a:ext cx="6026968" cy="3892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548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algn="just"/>
            <a:r>
              <a:rPr lang="es-CR" dirty="0" smtClean="0"/>
              <a:t>Depresiones tectónicas: Son superficies situadas en las partes más bajas del relieve, pueden situarse incluso bajo el nivel del mar. </a:t>
            </a:r>
            <a:endParaRPr lang="es-C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95826"/>
            <a:ext cx="5472608" cy="401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H="1">
            <a:off x="5652120" y="4797152"/>
            <a:ext cx="792088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4644008" y="3068960"/>
            <a:ext cx="0" cy="5760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4860032" y="3033826"/>
            <a:ext cx="9989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</a:t>
            </a:r>
            <a:endParaRPr lang="es-E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367969" y="4301057"/>
            <a:ext cx="11514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Valle</a:t>
            </a:r>
            <a:endParaRPr lang="es-E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951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es-CR" dirty="0" smtClean="0"/>
              <a:t>Llanura:  Son tierras planas situadas a poca altitud sobre el nivel mar.</a:t>
            </a:r>
            <a:endParaRPr lang="es-C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256584" cy="349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459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algn="just"/>
            <a:r>
              <a:rPr lang="es-CR" dirty="0" smtClean="0"/>
              <a:t>Plataforma continental:  Vastas mesetas sumergidas que se extienden hasta una profundidad de unos 200 metros.</a:t>
            </a:r>
            <a:endParaRPr lang="es-C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5734372" cy="295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578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algn="just"/>
            <a:r>
              <a:rPr lang="es-CR" dirty="0" smtClean="0"/>
              <a:t>Talud continental:  Zona de fuerte pendiente contigua a la plataforma continental. En el fondo del mar, entre los 3 mil y 7 mil metros, se halla una extensión plana llamada llanura abisal.</a:t>
            </a:r>
            <a:endParaRPr lang="es-C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7"/>
            <a:ext cx="6371398" cy="262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3802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268</Words>
  <Application>Microsoft Office PowerPoint</Application>
  <PresentationFormat>Presentación en pantalla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FORMAS DE RELIEVE EN EL MUNDO</vt:lpstr>
      <vt:lpstr>Montañas: Terrenos elevados de gran pendiente</vt:lpstr>
      <vt:lpstr>Meseta: Superficies llanas, situadas a cierta altitud sobre el nivel del mar</vt:lpstr>
      <vt:lpstr>Volcán:  Fisura de la corteza terrestre sobre la cual se acumula un cono de materia fundida y sólida que es lanzada a través de la chimenea desde el interior de la Tierra.  En la cima de este cono hay una formación cóncava llamada cráter.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Especies que habitan en las fosas marinas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FORMAS DE RELIEVE EN EL MUNDO</dc:title>
  <dc:creator>Virna Pandolfi</dc:creator>
  <cp:lastModifiedBy>virpc33@outlook.com</cp:lastModifiedBy>
  <cp:revision>7</cp:revision>
  <dcterms:created xsi:type="dcterms:W3CDTF">2020-03-04T13:38:07Z</dcterms:created>
  <dcterms:modified xsi:type="dcterms:W3CDTF">2020-03-31T02:24:36Z</dcterms:modified>
</cp:coreProperties>
</file>