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EF99-0749-49D5-8828-F2F034456B6E}" type="datetimeFigureOut">
              <a:rPr lang="es-ES" smtClean="0"/>
              <a:t>31/05/2019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F7F5-79CE-4952-9350-A2B4774628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3974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EF99-0749-49D5-8828-F2F034456B6E}" type="datetimeFigureOut">
              <a:rPr lang="es-ES" smtClean="0"/>
              <a:t>31/05/2019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F7F5-79CE-4952-9350-A2B4774628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7458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EF99-0749-49D5-8828-F2F034456B6E}" type="datetimeFigureOut">
              <a:rPr lang="es-ES" smtClean="0"/>
              <a:t>31/05/2019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F7F5-79CE-4952-9350-A2B4774628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54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EF99-0749-49D5-8828-F2F034456B6E}" type="datetimeFigureOut">
              <a:rPr lang="es-ES" smtClean="0"/>
              <a:t>31/05/2019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F7F5-79CE-4952-9350-A2B4774628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1166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EF99-0749-49D5-8828-F2F034456B6E}" type="datetimeFigureOut">
              <a:rPr lang="es-ES" smtClean="0"/>
              <a:t>31/05/2019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F7F5-79CE-4952-9350-A2B4774628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86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EF99-0749-49D5-8828-F2F034456B6E}" type="datetimeFigureOut">
              <a:rPr lang="es-ES" smtClean="0"/>
              <a:t>31/05/2019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F7F5-79CE-4952-9350-A2B4774628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9910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EF99-0749-49D5-8828-F2F034456B6E}" type="datetimeFigureOut">
              <a:rPr lang="es-ES" smtClean="0"/>
              <a:t>31/05/2019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F7F5-79CE-4952-9350-A2B4774628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7191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EF99-0749-49D5-8828-F2F034456B6E}" type="datetimeFigureOut">
              <a:rPr lang="es-ES" smtClean="0"/>
              <a:t>31/05/2019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F7F5-79CE-4952-9350-A2B4774628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67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EF99-0749-49D5-8828-F2F034456B6E}" type="datetimeFigureOut">
              <a:rPr lang="es-ES" smtClean="0"/>
              <a:t>31/05/2019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F7F5-79CE-4952-9350-A2B4774628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2721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EF99-0749-49D5-8828-F2F034456B6E}" type="datetimeFigureOut">
              <a:rPr lang="es-ES" smtClean="0"/>
              <a:t>31/05/2019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F7F5-79CE-4952-9350-A2B4774628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9523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EF99-0749-49D5-8828-F2F034456B6E}" type="datetimeFigureOut">
              <a:rPr lang="es-ES" smtClean="0"/>
              <a:t>31/05/2019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F7F5-79CE-4952-9350-A2B4774628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0142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5EF99-0749-49D5-8828-F2F034456B6E}" type="datetimeFigureOut">
              <a:rPr lang="es-ES" smtClean="0"/>
              <a:t>31/05/2019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BF7F5-79CE-4952-9350-A2B4774628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40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7772400" cy="1296144"/>
          </a:xfrm>
        </p:spPr>
        <p:txBody>
          <a:bodyPr>
            <a:normAutofit/>
          </a:bodyPr>
          <a:lstStyle/>
          <a:p>
            <a:r>
              <a:rPr lang="es-CR" sz="3600" dirty="0" smtClean="0"/>
              <a:t>Enfermedades causadas por parásitos transmitidos por mosquitos</a:t>
            </a:r>
            <a:endParaRPr lang="es-CR" sz="3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1556792"/>
            <a:ext cx="7416824" cy="5040560"/>
          </a:xfrm>
        </p:spPr>
        <p:txBody>
          <a:bodyPr>
            <a:normAutofit fontScale="92500" lnSpcReduction="20000"/>
          </a:bodyPr>
          <a:lstStyle/>
          <a:p>
            <a:r>
              <a:rPr lang="es-CR" dirty="0" smtClean="0"/>
              <a:t>Concepto de salud</a:t>
            </a:r>
          </a:p>
          <a:p>
            <a:r>
              <a:rPr lang="es-CR" dirty="0" smtClean="0"/>
              <a:t>Enfermedad</a:t>
            </a:r>
          </a:p>
          <a:p>
            <a:r>
              <a:rPr lang="es-CR" dirty="0" smtClean="0"/>
              <a:t>Paludismo</a:t>
            </a:r>
          </a:p>
          <a:p>
            <a:r>
              <a:rPr lang="es-CR" dirty="0" smtClean="0"/>
              <a:t>Dengue y dengue hemorrágico</a:t>
            </a:r>
          </a:p>
          <a:p>
            <a:r>
              <a:rPr lang="es-CR" dirty="0" smtClean="0"/>
              <a:t>Zika</a:t>
            </a:r>
          </a:p>
          <a:p>
            <a:r>
              <a:rPr lang="es-CR" dirty="0" smtClean="0"/>
              <a:t>Chikunguña</a:t>
            </a:r>
          </a:p>
          <a:p>
            <a:r>
              <a:rPr lang="es-CR" dirty="0" smtClean="0"/>
              <a:t>Ciclo de vida de los mosquitos transmisores de parásitos</a:t>
            </a:r>
          </a:p>
          <a:p>
            <a:r>
              <a:rPr lang="es-CR" dirty="0" smtClean="0"/>
              <a:t>Prevención de enfermedades causadas por mosquitos vectores</a:t>
            </a:r>
          </a:p>
          <a:p>
            <a:r>
              <a:rPr lang="es-CR" dirty="0" smtClean="0"/>
              <a:t>Medidas para controlar </a:t>
            </a:r>
            <a:r>
              <a:rPr lang="en-US" dirty="0" smtClean="0"/>
              <a:t>a los mosquitos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540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err="1" smtClean="0"/>
              <a:t>Ciclo</a:t>
            </a:r>
            <a:r>
              <a:rPr lang="en-US" dirty="0" smtClean="0"/>
              <a:t> de mosquito anopheles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406159" cy="556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54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Ciclo</a:t>
            </a:r>
            <a:r>
              <a:rPr lang="en-US" dirty="0" smtClean="0"/>
              <a:t> de </a:t>
            </a:r>
            <a:r>
              <a:rPr lang="en-US" dirty="0" err="1" smtClean="0"/>
              <a:t>vida</a:t>
            </a:r>
            <a:r>
              <a:rPr lang="en-US" dirty="0" smtClean="0"/>
              <a:t> de los mosquitos </a:t>
            </a:r>
            <a:r>
              <a:rPr lang="en-US" dirty="0" err="1" smtClean="0"/>
              <a:t>transmisores</a:t>
            </a:r>
            <a:r>
              <a:rPr lang="en-US" dirty="0" smtClean="0"/>
              <a:t> de </a:t>
            </a:r>
            <a:r>
              <a:rPr lang="en-US" dirty="0" err="1" smtClean="0"/>
              <a:t>parásitos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5634622" cy="521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11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35599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68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Generalidades</a:t>
            </a:r>
            <a:r>
              <a:rPr lang="en-US" dirty="0" smtClean="0"/>
              <a:t> del </a:t>
            </a:r>
            <a:r>
              <a:rPr lang="en-US" dirty="0" err="1" smtClean="0"/>
              <a:t>ciclo</a:t>
            </a:r>
            <a:r>
              <a:rPr lang="en-U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Etapas: (huevo, larva y pupa), son acuáticas.</a:t>
            </a:r>
          </a:p>
          <a:p>
            <a:r>
              <a:rPr lang="es-ES" dirty="0" smtClean="0"/>
              <a:t>Etapa: (Imago): etapa terrestre – aérea.</a:t>
            </a:r>
          </a:p>
          <a:p>
            <a:endParaRPr lang="es-ES" dirty="0" smtClean="0"/>
          </a:p>
          <a:p>
            <a:r>
              <a:rPr lang="es-ES" dirty="0" smtClean="0"/>
              <a:t>Las hembras adultas se alimentan de sangre y los machos de jugos vegetales.</a:t>
            </a:r>
          </a:p>
          <a:p>
            <a:r>
              <a:rPr lang="es-ES" dirty="0" smtClean="0"/>
              <a:t>Razón por la que las hembras son las únicas que son vectores de las enfermedades estudiadas.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003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acuática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Esta</a:t>
            </a:r>
            <a:r>
              <a:rPr lang="en-US" dirty="0" smtClean="0"/>
              <a:t>,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dura</a:t>
            </a:r>
            <a:r>
              <a:rPr lang="en-US" dirty="0" smtClean="0"/>
              <a:t>,  </a:t>
            </a:r>
            <a:r>
              <a:rPr lang="es-ES" dirty="0" smtClean="0"/>
              <a:t>entre 6 o 7 días, dependiendo  de la especie del zancudo o de las condiciones ambientales</a:t>
            </a:r>
          </a:p>
          <a:p>
            <a:r>
              <a:rPr lang="es-ES" dirty="0" smtClean="0"/>
              <a:t>Durante  el periodo acuático, los huevos pasan por las diversas fases hasta convertirse en adultos</a:t>
            </a:r>
          </a:p>
          <a:p>
            <a:r>
              <a:rPr lang="es-ES" dirty="0" smtClean="0"/>
              <a:t>La longevidad </a:t>
            </a:r>
            <a:r>
              <a:rPr lang="en-US" dirty="0" smtClean="0"/>
              <a:t>de los </a:t>
            </a:r>
            <a:r>
              <a:rPr lang="es-ES" dirty="0" smtClean="0"/>
              <a:t>imagos varía según la especie.</a:t>
            </a:r>
          </a:p>
          <a:p>
            <a:r>
              <a:rPr lang="es-ES" dirty="0" smtClean="0"/>
              <a:t>La vida de los adultos Aedes y Anopheles dura, aproximadamente, 14 días, sin embargo algunos pueden vivir más de un mes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101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Medidas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controlar</a:t>
            </a:r>
            <a:r>
              <a:rPr lang="en-US" dirty="0" smtClean="0"/>
              <a:t> los mosquitos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 smtClean="0"/>
              <a:t>Fumigar casas y lugares en donde se hayan reportados casos de infecciones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Proteger las ventanas con mallas milimétricas o cedazos contra zancudos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Utilizar mosquiteros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Emplear suficiente repelente contra insectos si se realizan labores de campo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Limpiar periódicamente con agua y jabón cualquier utensilio que almacene agua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Revisar y limpiar, periódicamente, las canoas y mantener limpios los patios de los hogares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Tapar, adecuadamente, los basureros. Asimismo, mantener con tapa cualquier objeto que contenga agua.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Eliminar el agua estancada de toda clase de objetos presentes en las viviendas, áreas comunales o escuelas. Los objetos incluyendo macetas, peceras, llantas viejas, entre  otras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796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Tarea</a:t>
            </a:r>
            <a:r>
              <a:rPr lang="en-US" dirty="0" smtClean="0"/>
              <a:t/>
            </a:r>
            <a:br>
              <a:rPr lang="en-U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Completar el cuadro de la página 40</a:t>
            </a:r>
          </a:p>
          <a:p>
            <a:r>
              <a:rPr lang="es-ES" dirty="0" smtClean="0"/>
              <a:t>Preguntas págs. 42  y 43 </a:t>
            </a:r>
          </a:p>
          <a:p>
            <a:r>
              <a:rPr lang="en-US" dirty="0" err="1" smtClean="0"/>
              <a:t>Rapilab</a:t>
            </a:r>
            <a:r>
              <a:rPr lang="en-US" dirty="0" smtClean="0"/>
              <a:t> de la </a:t>
            </a:r>
            <a:r>
              <a:rPr lang="en-US" dirty="0" err="1" smtClean="0"/>
              <a:t>página</a:t>
            </a:r>
            <a:r>
              <a:rPr lang="en-US" dirty="0" smtClean="0"/>
              <a:t> 42 (1.a)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762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Concepto</a:t>
            </a:r>
            <a:r>
              <a:rPr lang="en-US" dirty="0" smtClean="0"/>
              <a:t> de </a:t>
            </a:r>
            <a:r>
              <a:rPr lang="en-US" dirty="0" err="1" smtClean="0"/>
              <a:t>salud</a:t>
            </a:r>
            <a:r>
              <a:rPr lang="en-US" dirty="0" smtClean="0"/>
              <a:t> 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209609"/>
              </p:ext>
            </p:extLst>
          </p:nvPr>
        </p:nvGraphicFramePr>
        <p:xfrm>
          <a:off x="456727" y="1636277"/>
          <a:ext cx="8229600" cy="43952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6648"/>
                <a:gridCol w="5482952"/>
              </a:tblGrid>
              <a:tr h="1332672">
                <a:tc>
                  <a:txBody>
                    <a:bodyPr/>
                    <a:lstStyle/>
                    <a:p>
                      <a:endParaRPr lang="es-E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772104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23619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054301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007604" y="1934631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noProof="0" dirty="0" smtClean="0"/>
              <a:t>Concepto</a:t>
            </a:r>
            <a:r>
              <a:rPr lang="en-US" dirty="0" smtClean="0"/>
              <a:t> de </a:t>
            </a:r>
            <a:r>
              <a:rPr lang="en-US" dirty="0" err="1" smtClean="0"/>
              <a:t>salud</a:t>
            </a:r>
            <a:r>
              <a:rPr lang="en-US" dirty="0" smtClean="0"/>
              <a:t> </a:t>
            </a:r>
            <a:r>
              <a:rPr lang="es-ES" noProof="0" dirty="0" smtClean="0"/>
              <a:t>colectiva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378493" y="1934631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salud</a:t>
            </a:r>
            <a:r>
              <a:rPr lang="en-US" dirty="0" smtClean="0"/>
              <a:t> se </a:t>
            </a:r>
            <a:r>
              <a:rPr lang="en-US" dirty="0" err="1" smtClean="0"/>
              <a:t>considera</a:t>
            </a:r>
            <a:r>
              <a:rPr lang="en-US" dirty="0" smtClean="0"/>
              <a:t> un </a:t>
            </a:r>
            <a:r>
              <a:rPr lang="en-US" dirty="0" err="1" smtClean="0"/>
              <a:t>bien</a:t>
            </a:r>
            <a:r>
              <a:rPr lang="en-US" dirty="0" smtClean="0"/>
              <a:t> individual  y </a:t>
            </a:r>
            <a:r>
              <a:rPr lang="en-US" dirty="0" err="1" smtClean="0"/>
              <a:t>colectivo</a:t>
            </a:r>
            <a:r>
              <a:rPr lang="en-US" dirty="0" smtClean="0"/>
              <a:t>, que forma parte de </a:t>
            </a:r>
            <a:r>
              <a:rPr lang="en-US" dirty="0" err="1" smtClean="0"/>
              <a:t>nuestra</a:t>
            </a:r>
            <a:r>
              <a:rPr lang="en-US" dirty="0" smtClean="0"/>
              <a:t> </a:t>
            </a:r>
            <a:r>
              <a:rPr lang="en-US" dirty="0" err="1" smtClean="0"/>
              <a:t>cultura</a:t>
            </a:r>
            <a:r>
              <a:rPr lang="en-US" dirty="0" smtClean="0"/>
              <a:t> social y </a:t>
            </a:r>
            <a:r>
              <a:rPr lang="en-US" dirty="0" err="1" smtClean="0"/>
              <a:t>política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611560" y="3051925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Diccionario</a:t>
            </a:r>
            <a:r>
              <a:rPr lang="en-US" dirty="0" smtClean="0"/>
              <a:t> de la </a:t>
            </a:r>
            <a:r>
              <a:rPr lang="en-US" dirty="0" err="1" smtClean="0"/>
              <a:t>lengua</a:t>
            </a:r>
            <a:r>
              <a:rPr lang="en-US" dirty="0" smtClean="0"/>
              <a:t> </a:t>
            </a:r>
            <a:r>
              <a:rPr lang="en-US" dirty="0" err="1" smtClean="0"/>
              <a:t>española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3416356" y="3051925"/>
            <a:ext cx="5260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estado</a:t>
            </a:r>
            <a:r>
              <a:rPr lang="en-US" dirty="0" smtClean="0"/>
              <a:t> en  el que un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orgánico</a:t>
            </a:r>
            <a:r>
              <a:rPr lang="en-US" dirty="0" smtClean="0"/>
              <a:t> </a:t>
            </a:r>
            <a:r>
              <a:rPr lang="en-US" dirty="0" err="1" smtClean="0"/>
              <a:t>ejerce</a:t>
            </a:r>
            <a:r>
              <a:rPr lang="en-US" dirty="0" smtClean="0"/>
              <a:t> </a:t>
            </a:r>
            <a:r>
              <a:rPr lang="en-US" dirty="0" err="1" smtClean="0"/>
              <a:t>normalmente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funciones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669504" y="387655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Organización</a:t>
            </a:r>
            <a:r>
              <a:rPr lang="en-US" dirty="0" smtClean="0"/>
              <a:t> Mundial de la </a:t>
            </a:r>
            <a:r>
              <a:rPr lang="en-US" dirty="0" err="1" smtClean="0"/>
              <a:t>Salud</a:t>
            </a:r>
            <a:r>
              <a:rPr lang="en-US" dirty="0" smtClean="0"/>
              <a:t>  OMS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416356" y="3876554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estado</a:t>
            </a:r>
            <a:r>
              <a:rPr lang="en-US" dirty="0" smtClean="0"/>
              <a:t> de </a:t>
            </a:r>
            <a:r>
              <a:rPr lang="en-US" dirty="0" err="1" smtClean="0"/>
              <a:t>completo</a:t>
            </a:r>
            <a:r>
              <a:rPr lang="en-US" dirty="0" smtClean="0"/>
              <a:t> </a:t>
            </a:r>
            <a:r>
              <a:rPr lang="en-US" dirty="0" err="1" smtClean="0"/>
              <a:t>bienestar</a:t>
            </a:r>
            <a:r>
              <a:rPr lang="en-US" dirty="0" smtClean="0"/>
              <a:t> </a:t>
            </a:r>
            <a:r>
              <a:rPr lang="en-US" dirty="0" err="1" smtClean="0"/>
              <a:t>físico</a:t>
            </a:r>
            <a:r>
              <a:rPr lang="en-US" dirty="0" smtClean="0"/>
              <a:t>, mental y social, y no solo la </a:t>
            </a:r>
            <a:r>
              <a:rPr lang="en-US" dirty="0" err="1" smtClean="0"/>
              <a:t>ausencia</a:t>
            </a:r>
            <a:r>
              <a:rPr lang="en-US" dirty="0" smtClean="0"/>
              <a:t> de </a:t>
            </a:r>
            <a:r>
              <a:rPr lang="en-US" dirty="0" err="1" smtClean="0"/>
              <a:t>malestar</a:t>
            </a:r>
            <a:r>
              <a:rPr lang="en-US" dirty="0" smtClean="0"/>
              <a:t> o </a:t>
            </a:r>
            <a:r>
              <a:rPr lang="en-US" dirty="0" err="1" smtClean="0"/>
              <a:t>enfermedad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62810" y="515719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concepto</a:t>
            </a:r>
            <a:r>
              <a:rPr lang="en-US" dirty="0" smtClean="0"/>
              <a:t> </a:t>
            </a:r>
            <a:r>
              <a:rPr lang="en-US" dirty="0" err="1" smtClean="0"/>
              <a:t>bienestar</a:t>
            </a:r>
            <a:r>
              <a:rPr lang="en-US" dirty="0" smtClean="0"/>
              <a:t> se </a:t>
            </a:r>
            <a:r>
              <a:rPr lang="en-US" dirty="0" err="1" smtClean="0"/>
              <a:t>refiere</a:t>
            </a:r>
            <a:r>
              <a:rPr lang="en-US" dirty="0" smtClean="0"/>
              <a:t> a: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431366" y="5018692"/>
            <a:ext cx="4900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Actitudes</a:t>
            </a:r>
            <a:r>
              <a:rPr lang="en-US" dirty="0" smtClean="0"/>
              <a:t> y </a:t>
            </a:r>
            <a:r>
              <a:rPr lang="en-US" dirty="0" err="1" smtClean="0"/>
              <a:t>comportamientos</a:t>
            </a:r>
            <a:r>
              <a:rPr lang="en-US" dirty="0" smtClean="0"/>
              <a:t> que </a:t>
            </a:r>
            <a:r>
              <a:rPr lang="en-US" dirty="0" err="1" smtClean="0"/>
              <a:t>mejoran</a:t>
            </a:r>
            <a:r>
              <a:rPr lang="en-US" dirty="0" smtClean="0"/>
              <a:t> la </a:t>
            </a:r>
            <a:r>
              <a:rPr lang="en-US" dirty="0" err="1" smtClean="0"/>
              <a:t>calidad</a:t>
            </a:r>
            <a:r>
              <a:rPr lang="en-US" dirty="0" smtClean="0"/>
              <a:t> de </a:t>
            </a:r>
            <a:r>
              <a:rPr lang="en-US" dirty="0" err="1" smtClean="0"/>
              <a:t>vida</a:t>
            </a:r>
            <a:r>
              <a:rPr lang="en-US" dirty="0" smtClean="0"/>
              <a:t> y 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ayuda</a:t>
            </a:r>
            <a:r>
              <a:rPr lang="en-US" dirty="0" smtClean="0"/>
              <a:t> a </a:t>
            </a:r>
            <a:r>
              <a:rPr lang="en-US" dirty="0" err="1" smtClean="0"/>
              <a:t>llegar</a:t>
            </a:r>
            <a:r>
              <a:rPr lang="en-US" dirty="0" smtClean="0"/>
              <a:t> a un </a:t>
            </a:r>
            <a:r>
              <a:rPr lang="en-US" dirty="0" err="1" smtClean="0"/>
              <a:t>estado</a:t>
            </a:r>
            <a:r>
              <a:rPr lang="en-US" dirty="0" smtClean="0"/>
              <a:t> de </a:t>
            </a:r>
            <a:r>
              <a:rPr lang="en-US" dirty="0" err="1" smtClean="0"/>
              <a:t>salud</a:t>
            </a:r>
            <a:r>
              <a:rPr lang="en-US" dirty="0" smtClean="0"/>
              <a:t> </a:t>
            </a:r>
            <a:r>
              <a:rPr lang="en-US" dirty="0" err="1" smtClean="0"/>
              <a:t>óptima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849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ENFERMEDADES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Implican</a:t>
            </a:r>
            <a:r>
              <a:rPr lang="en-US" dirty="0" smtClean="0"/>
              <a:t> </a:t>
            </a:r>
            <a:r>
              <a:rPr lang="en-US" dirty="0" err="1" smtClean="0"/>
              <a:t>debilitamiento</a:t>
            </a:r>
            <a:r>
              <a:rPr lang="en-US" dirty="0" smtClean="0"/>
              <a:t> del </a:t>
            </a:r>
            <a:r>
              <a:rPr lang="en-US" dirty="0" err="1" smtClean="0"/>
              <a:t>sistema</a:t>
            </a:r>
            <a:r>
              <a:rPr lang="en-US" dirty="0" smtClean="0"/>
              <a:t> natural de </a:t>
            </a:r>
            <a:r>
              <a:rPr lang="en-US" dirty="0" err="1" smtClean="0"/>
              <a:t>defensa</a:t>
            </a:r>
            <a:r>
              <a:rPr lang="en-US" dirty="0" smtClean="0"/>
              <a:t> del </a:t>
            </a:r>
            <a:r>
              <a:rPr lang="en-US" dirty="0" err="1" smtClean="0"/>
              <a:t>organismoo</a:t>
            </a:r>
            <a:r>
              <a:rPr lang="en-US" dirty="0" smtClean="0"/>
              <a:t> de </a:t>
            </a:r>
            <a:r>
              <a:rPr lang="en-US" dirty="0" err="1" smtClean="0"/>
              <a:t>aquellos</a:t>
            </a:r>
            <a:r>
              <a:rPr lang="en-US" dirty="0" smtClean="0"/>
              <a:t> que </a:t>
            </a:r>
            <a:r>
              <a:rPr lang="en-US" dirty="0" err="1" smtClean="0"/>
              <a:t>regulan</a:t>
            </a:r>
            <a:r>
              <a:rPr lang="en-US" dirty="0" smtClean="0"/>
              <a:t> el </a:t>
            </a:r>
            <a:r>
              <a:rPr lang="en-US" dirty="0" err="1" smtClean="0"/>
              <a:t>medio</a:t>
            </a:r>
            <a:r>
              <a:rPr lang="en-US" dirty="0" smtClean="0"/>
              <a:t> </a:t>
            </a:r>
            <a:r>
              <a:rPr lang="en-US" dirty="0" err="1" smtClean="0"/>
              <a:t>interno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explicar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enfermedad</a:t>
            </a:r>
            <a:r>
              <a:rPr lang="en-US" dirty="0" smtClean="0"/>
              <a:t> en </a:t>
            </a:r>
            <a:r>
              <a:rPr lang="en-US" dirty="0" err="1" smtClean="0"/>
              <a:t>terminos</a:t>
            </a:r>
            <a:r>
              <a:rPr lang="en-US" dirty="0" smtClean="0"/>
              <a:t> de los </a:t>
            </a:r>
            <a:r>
              <a:rPr lang="en-US" dirty="0" err="1" smtClean="0"/>
              <a:t>procesos</a:t>
            </a:r>
            <a:r>
              <a:rPr lang="en-US" dirty="0" smtClean="0"/>
              <a:t> </a:t>
            </a:r>
            <a:r>
              <a:rPr lang="en-US" dirty="0" err="1" smtClean="0"/>
              <a:t>fisiológicos</a:t>
            </a:r>
            <a:r>
              <a:rPr lang="en-US" dirty="0" smtClean="0"/>
              <a:t> o </a:t>
            </a:r>
            <a:r>
              <a:rPr lang="en-US" dirty="0" err="1" smtClean="0"/>
              <a:t>mentales</a:t>
            </a:r>
            <a:r>
              <a:rPr lang="en-US" dirty="0" smtClean="0"/>
              <a:t> que se </a:t>
            </a:r>
            <a:r>
              <a:rPr lang="en-US" dirty="0" err="1" smtClean="0"/>
              <a:t>alteran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Dependen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descripción</a:t>
            </a:r>
            <a:r>
              <a:rPr lang="en-US" dirty="0" smtClean="0"/>
              <a:t> </a:t>
            </a:r>
            <a:r>
              <a:rPr lang="en-US" dirty="0" err="1" smtClean="0"/>
              <a:t>clara</a:t>
            </a:r>
            <a:r>
              <a:rPr lang="en-US" dirty="0" smtClean="0"/>
              <a:t> de los </a:t>
            </a:r>
            <a:r>
              <a:rPr lang="en-US" dirty="0" err="1" smtClean="0"/>
              <a:t>síntomas</a:t>
            </a:r>
            <a:r>
              <a:rPr lang="en-US" dirty="0" smtClean="0"/>
              <a:t>, los </a:t>
            </a:r>
            <a:r>
              <a:rPr lang="en-US" dirty="0" err="1" smtClean="0"/>
              <a:t>cuáles</a:t>
            </a:r>
            <a:r>
              <a:rPr lang="en-US" dirty="0" smtClean="0"/>
              <a:t> son </a:t>
            </a:r>
            <a:r>
              <a:rPr lang="en-US" dirty="0" err="1" smtClean="0"/>
              <a:t>manifestaciones</a:t>
            </a:r>
            <a:r>
              <a:rPr lang="en-US" dirty="0" smtClean="0"/>
              <a:t> de los </a:t>
            </a:r>
            <a:r>
              <a:rPr lang="en-US" dirty="0" err="1" smtClean="0"/>
              <a:t>procesos</a:t>
            </a:r>
            <a:r>
              <a:rPr lang="en-US" dirty="0" smtClean="0"/>
              <a:t> </a:t>
            </a:r>
            <a:r>
              <a:rPr lang="en-US" dirty="0" err="1" smtClean="0"/>
              <a:t>vitales</a:t>
            </a:r>
            <a:r>
              <a:rPr lang="en-US" dirty="0" smtClean="0"/>
              <a:t> </a:t>
            </a:r>
            <a:r>
              <a:rPr lang="en-US" dirty="0" err="1" smtClean="0"/>
              <a:t>alterados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El </a:t>
            </a:r>
            <a:r>
              <a:rPr lang="en-US" dirty="0" err="1" smtClean="0"/>
              <a:t>diagnóstico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determinación</a:t>
            </a:r>
            <a:r>
              <a:rPr lang="en-US" dirty="0" smtClean="0"/>
              <a:t> de la </a:t>
            </a:r>
            <a:r>
              <a:rPr lang="en-US" dirty="0" err="1" smtClean="0"/>
              <a:t>naturaleza</a:t>
            </a:r>
            <a:r>
              <a:rPr lang="en-US" dirty="0" smtClean="0"/>
              <a:t> de la </a:t>
            </a:r>
            <a:r>
              <a:rPr lang="en-US" dirty="0" err="1" smtClean="0"/>
              <a:t>enfermedad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502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36904" cy="610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66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9342"/>
            <a:ext cx="7776864" cy="583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2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Salud</a:t>
            </a:r>
            <a:r>
              <a:rPr lang="en-US" dirty="0" smtClean="0"/>
              <a:t> </a:t>
            </a:r>
            <a:r>
              <a:rPr lang="en-US" dirty="0" err="1" smtClean="0"/>
              <a:t>ambiental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Protegerse</a:t>
            </a:r>
            <a:r>
              <a:rPr lang="en-US" dirty="0" smtClean="0"/>
              <a:t> de los </a:t>
            </a:r>
            <a:r>
              <a:rPr lang="en-US" dirty="0" err="1" smtClean="0"/>
              <a:t>diversos</a:t>
            </a:r>
            <a:r>
              <a:rPr lang="en-US" dirty="0" smtClean="0"/>
              <a:t> </a:t>
            </a:r>
            <a:r>
              <a:rPr lang="en-US" dirty="0" err="1" smtClean="0"/>
              <a:t>contaminantes</a:t>
            </a:r>
            <a:r>
              <a:rPr lang="en-US" dirty="0" smtClean="0"/>
              <a:t> que se </a:t>
            </a:r>
            <a:r>
              <a:rPr lang="en-US" dirty="0" err="1" smtClean="0"/>
              <a:t>encuentran</a:t>
            </a:r>
            <a:r>
              <a:rPr lang="en-US" dirty="0" smtClean="0"/>
              <a:t> en:</a:t>
            </a:r>
          </a:p>
          <a:p>
            <a:r>
              <a:rPr lang="en-US" dirty="0"/>
              <a:t>L</a:t>
            </a:r>
            <a:r>
              <a:rPr lang="en-US" dirty="0" smtClean="0"/>
              <a:t>a </a:t>
            </a:r>
            <a:r>
              <a:rPr lang="en-US" dirty="0" err="1" smtClean="0"/>
              <a:t>tierra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aire</a:t>
            </a:r>
            <a:endParaRPr lang="en-US" dirty="0" smtClean="0"/>
          </a:p>
          <a:p>
            <a:r>
              <a:rPr lang="en-US" dirty="0" smtClean="0"/>
              <a:t>El agua</a:t>
            </a:r>
          </a:p>
          <a:p>
            <a:r>
              <a:rPr lang="en-US" dirty="0" smtClean="0"/>
              <a:t>En los </a:t>
            </a:r>
            <a:r>
              <a:rPr lang="en-US" dirty="0" err="1" smtClean="0"/>
              <a:t>alimentos</a:t>
            </a:r>
            <a:r>
              <a:rPr lang="en-US" dirty="0" smtClean="0"/>
              <a:t> y </a:t>
            </a:r>
          </a:p>
          <a:p>
            <a:r>
              <a:rPr lang="en-US" dirty="0" smtClean="0"/>
              <a:t>En </a:t>
            </a:r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productos</a:t>
            </a:r>
            <a:r>
              <a:rPr lang="en-US" dirty="0" smtClean="0"/>
              <a:t> que se </a:t>
            </a:r>
            <a:r>
              <a:rPr lang="en-US" dirty="0" err="1" smtClean="0"/>
              <a:t>utilizan</a:t>
            </a:r>
            <a:r>
              <a:rPr lang="en-US" dirty="0" smtClean="0"/>
              <a:t> en el </a:t>
            </a:r>
            <a:r>
              <a:rPr lang="en-US" dirty="0" err="1" smtClean="0"/>
              <a:t>trabajo</a:t>
            </a:r>
            <a:r>
              <a:rPr lang="en-US" dirty="0" smtClean="0"/>
              <a:t> y en el </a:t>
            </a:r>
            <a:r>
              <a:rPr lang="en-US" dirty="0" err="1" smtClean="0"/>
              <a:t>hogar</a:t>
            </a:r>
            <a:r>
              <a:rPr lang="en-U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376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Enfermedades</a:t>
            </a:r>
            <a:r>
              <a:rPr lang="en-US" dirty="0" smtClean="0"/>
              <a:t> </a:t>
            </a:r>
            <a:r>
              <a:rPr lang="en-US" dirty="0" err="1" smtClean="0"/>
              <a:t>infectocontagiosas</a:t>
            </a:r>
            <a:r>
              <a:rPr lang="en-US" dirty="0" smtClean="0"/>
              <a:t> </a:t>
            </a:r>
            <a:r>
              <a:rPr lang="en-US" dirty="0" err="1" smtClean="0"/>
              <a:t>transmitidas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mosquitos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Malaria o </a:t>
            </a:r>
            <a:r>
              <a:rPr lang="en-US" dirty="0" err="1" smtClean="0"/>
              <a:t>Paludismo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Dengue</a:t>
            </a:r>
          </a:p>
          <a:p>
            <a:endParaRPr lang="en-US" dirty="0" smtClean="0"/>
          </a:p>
          <a:p>
            <a:r>
              <a:rPr lang="en-US" dirty="0" smtClean="0"/>
              <a:t>Zika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Chikunguña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299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631972"/>
              </p:ext>
            </p:extLst>
          </p:nvPr>
        </p:nvGraphicFramePr>
        <p:xfrm>
          <a:off x="421196" y="60919"/>
          <a:ext cx="8229600" cy="6385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409288"/>
                <a:gridCol w="1882552"/>
              </a:tblGrid>
              <a:tr h="43247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Enfermedad</a:t>
                      </a:r>
                      <a:r>
                        <a:rPr lang="en-US" dirty="0" smtClean="0"/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Agente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causante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Tipos</a:t>
                      </a:r>
                      <a:r>
                        <a:rPr lang="en-US" baseline="0" dirty="0" smtClean="0"/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Transmisor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Síntomas</a:t>
                      </a:r>
                      <a:r>
                        <a:rPr lang="en-US" dirty="0" smtClean="0"/>
                        <a:t> </a:t>
                      </a:r>
                      <a:endParaRPr lang="es-ES" dirty="0"/>
                    </a:p>
                  </a:txBody>
                  <a:tcPr/>
                </a:tc>
              </a:tr>
              <a:tr h="1808614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98418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98418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98418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98418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39552" y="1191235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Malarai</a:t>
            </a:r>
            <a:r>
              <a:rPr lang="en-US" dirty="0" smtClean="0"/>
              <a:t> o </a:t>
            </a:r>
            <a:r>
              <a:rPr lang="en-US" dirty="0" err="1"/>
              <a:t>P</a:t>
            </a:r>
            <a:r>
              <a:rPr lang="en-US" dirty="0" err="1" smtClean="0"/>
              <a:t>apLudismo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58213" y="266856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Dengue 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501249" y="360989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Dengue </a:t>
            </a:r>
            <a:r>
              <a:rPr lang="en-US" dirty="0" err="1" smtClean="0"/>
              <a:t>hemorrágico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558213" y="5737637"/>
            <a:ext cx="1205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Chikungua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558213" y="457183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Zika 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2094519" y="908042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protozoario</a:t>
            </a:r>
            <a:r>
              <a:rPr lang="en-US" dirty="0" smtClean="0"/>
              <a:t>  del </a:t>
            </a:r>
            <a:r>
              <a:rPr lang="es-ES" dirty="0" smtClean="0"/>
              <a:t>genero</a:t>
            </a:r>
            <a:r>
              <a:rPr lang="en-US" dirty="0" smtClean="0"/>
              <a:t> Plasmodium 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789107" y="785257"/>
            <a:ext cx="1512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P. falciparum</a:t>
            </a:r>
          </a:p>
          <a:p>
            <a:r>
              <a:rPr lang="en-US" dirty="0" smtClean="0"/>
              <a:t>P. vivax</a:t>
            </a:r>
          </a:p>
          <a:p>
            <a:r>
              <a:rPr lang="en-US" dirty="0" smtClean="0"/>
              <a:t>P. </a:t>
            </a:r>
            <a:r>
              <a:rPr lang="en-US" dirty="0" err="1" smtClean="0"/>
              <a:t>malarie</a:t>
            </a:r>
            <a:r>
              <a:rPr lang="en-US" dirty="0" smtClean="0"/>
              <a:t> </a:t>
            </a:r>
          </a:p>
          <a:p>
            <a:r>
              <a:rPr lang="en-US" dirty="0" smtClean="0"/>
              <a:t>P. </a:t>
            </a:r>
            <a:r>
              <a:rPr lang="en-US" dirty="0" err="1"/>
              <a:t>o</a:t>
            </a:r>
            <a:r>
              <a:rPr lang="en-US" dirty="0" err="1" smtClean="0"/>
              <a:t>vale</a:t>
            </a:r>
            <a:endParaRPr lang="en-US" dirty="0" smtClean="0"/>
          </a:p>
          <a:p>
            <a:r>
              <a:rPr lang="en-US" dirty="0" smtClean="0"/>
              <a:t>P. </a:t>
            </a:r>
            <a:r>
              <a:rPr lang="en-US" dirty="0" err="1" smtClean="0"/>
              <a:t>knowlesi</a:t>
            </a:r>
            <a:endParaRPr lang="en-US" dirty="0" smtClean="0"/>
          </a:p>
          <a:p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804248" y="773816"/>
            <a:ext cx="18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Fiebres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Dolor de </a:t>
            </a:r>
            <a:r>
              <a:rPr lang="en-US" dirty="0" err="1" smtClean="0"/>
              <a:t>cabeza</a:t>
            </a:r>
            <a:endParaRPr lang="en-US" dirty="0" smtClean="0"/>
          </a:p>
          <a:p>
            <a:r>
              <a:rPr lang="en-US" dirty="0" smtClean="0"/>
              <a:t>Dolor muscular</a:t>
            </a:r>
          </a:p>
          <a:p>
            <a:r>
              <a:rPr lang="en-US" dirty="0" err="1" smtClean="0"/>
              <a:t>Diarreas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Decaimiento</a:t>
            </a:r>
            <a:endParaRPr lang="en-US" dirty="0" smtClean="0"/>
          </a:p>
          <a:p>
            <a:r>
              <a:rPr lang="en-US" dirty="0" err="1" smtClean="0"/>
              <a:t>Tos</a:t>
            </a:r>
            <a:r>
              <a:rPr lang="en-US" dirty="0" smtClean="0"/>
              <a:t> 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316218" y="785257"/>
            <a:ext cx="1368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hembra</a:t>
            </a:r>
            <a:r>
              <a:rPr lang="en-US" dirty="0" smtClean="0"/>
              <a:t> del mosquito del </a:t>
            </a:r>
            <a:r>
              <a:rPr lang="en-US" dirty="0" err="1" smtClean="0"/>
              <a:t>genero</a:t>
            </a:r>
            <a:r>
              <a:rPr lang="en-US" dirty="0" smtClean="0"/>
              <a:t> </a:t>
            </a:r>
            <a:r>
              <a:rPr lang="en-US" i="1" dirty="0" err="1" smtClean="0"/>
              <a:t>Anópheles</a:t>
            </a:r>
            <a:endParaRPr lang="es-ES" i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693638" y="2437729"/>
            <a:ext cx="1622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DENV – 1 </a:t>
            </a:r>
          </a:p>
          <a:p>
            <a:r>
              <a:rPr lang="en-US" dirty="0" smtClean="0"/>
              <a:t>DENV – 2 DENV – 3 </a:t>
            </a:r>
          </a:p>
          <a:p>
            <a:r>
              <a:rPr lang="en-US" dirty="0" smtClean="0"/>
              <a:t>DENV – 4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205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Tratamiento</a:t>
            </a:r>
            <a:r>
              <a:rPr lang="en-U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Paludismo</a:t>
            </a:r>
            <a:r>
              <a:rPr lang="en-US" dirty="0" smtClean="0"/>
              <a:t>: se </a:t>
            </a:r>
            <a:r>
              <a:rPr lang="es-ES" dirty="0" smtClean="0"/>
              <a:t>trata</a:t>
            </a:r>
            <a:r>
              <a:rPr lang="en-US" dirty="0" smtClean="0"/>
              <a:t> con </a:t>
            </a:r>
            <a:r>
              <a:rPr lang="en-US" dirty="0" err="1" smtClean="0"/>
              <a:t>medicamentos</a:t>
            </a:r>
            <a:r>
              <a:rPr lang="en-US" dirty="0" smtClean="0"/>
              <a:t> en </a:t>
            </a:r>
            <a:r>
              <a:rPr lang="en-US" dirty="0" err="1" smtClean="0"/>
              <a:t>dependencia</a:t>
            </a:r>
            <a:r>
              <a:rPr lang="en-US" dirty="0" smtClean="0"/>
              <a:t> de la </a:t>
            </a:r>
            <a:r>
              <a:rPr lang="en-US" dirty="0" err="1" smtClean="0"/>
              <a:t>especie</a:t>
            </a:r>
            <a:r>
              <a:rPr lang="en-US" dirty="0" smtClean="0"/>
              <a:t> de Plasmodium que </a:t>
            </a:r>
            <a:r>
              <a:rPr lang="en-US" dirty="0" err="1" smtClean="0"/>
              <a:t>infectó</a:t>
            </a:r>
            <a:r>
              <a:rPr lang="en-US" dirty="0" smtClean="0"/>
              <a:t> a la persona</a:t>
            </a:r>
          </a:p>
          <a:p>
            <a:r>
              <a:rPr lang="en-US" dirty="0" smtClean="0"/>
              <a:t>Para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/>
              <a:t>d</a:t>
            </a:r>
            <a:r>
              <a:rPr lang="en-US" dirty="0" err="1" smtClean="0"/>
              <a:t>emás</a:t>
            </a:r>
            <a:r>
              <a:rPr lang="en-US" dirty="0" smtClean="0"/>
              <a:t> </a:t>
            </a:r>
            <a:r>
              <a:rPr lang="en-US" dirty="0" err="1" smtClean="0"/>
              <a:t>enfermedades</a:t>
            </a:r>
            <a:r>
              <a:rPr lang="en-US" dirty="0" smtClean="0"/>
              <a:t> no </a:t>
            </a:r>
            <a:r>
              <a:rPr lang="en-US" dirty="0" err="1" smtClean="0"/>
              <a:t>existen</a:t>
            </a:r>
            <a:r>
              <a:rPr lang="en-US" dirty="0" smtClean="0"/>
              <a:t> </a:t>
            </a:r>
            <a:r>
              <a:rPr lang="en-US" dirty="0" err="1" smtClean="0"/>
              <a:t>tratamientos</a:t>
            </a:r>
            <a:r>
              <a:rPr lang="en-US" dirty="0" smtClean="0"/>
              <a:t>, solo se </a:t>
            </a:r>
            <a:r>
              <a:rPr lang="en-US" dirty="0" err="1" smtClean="0"/>
              <a:t>recomienda</a:t>
            </a:r>
            <a:r>
              <a:rPr lang="en-US" dirty="0" smtClean="0"/>
              <a:t>: </a:t>
            </a:r>
            <a:r>
              <a:rPr lang="en-US" dirty="0" err="1" smtClean="0"/>
              <a:t>reposo</a:t>
            </a:r>
            <a:r>
              <a:rPr lang="en-US" dirty="0" smtClean="0"/>
              <a:t>, </a:t>
            </a:r>
            <a:r>
              <a:rPr lang="en-US" dirty="0" err="1" smtClean="0"/>
              <a:t>tomar</a:t>
            </a:r>
            <a:r>
              <a:rPr lang="en-US" dirty="0" smtClean="0"/>
              <a:t> </a:t>
            </a:r>
            <a:r>
              <a:rPr lang="en-US" dirty="0" err="1" smtClean="0"/>
              <a:t>abundante</a:t>
            </a:r>
            <a:r>
              <a:rPr lang="en-US" dirty="0" smtClean="0"/>
              <a:t> agua, </a:t>
            </a:r>
            <a:r>
              <a:rPr lang="en-US" dirty="0" err="1" smtClean="0"/>
              <a:t>analgesicos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alivir</a:t>
            </a:r>
            <a:r>
              <a:rPr lang="en-US" dirty="0" smtClean="0"/>
              <a:t> los </a:t>
            </a:r>
            <a:r>
              <a:rPr lang="en-US" dirty="0" err="1" smtClean="0"/>
              <a:t>dolores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207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634</Words>
  <Application>Microsoft Office PowerPoint</Application>
  <PresentationFormat>Presentación en pantalla (4:3)</PresentationFormat>
  <Paragraphs>94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Enfermedades causadas por parásitos transmitidos por mosquitos</vt:lpstr>
      <vt:lpstr>Concepto de salud </vt:lpstr>
      <vt:lpstr>LAS ENFERMEDADES</vt:lpstr>
      <vt:lpstr>Presentación de PowerPoint</vt:lpstr>
      <vt:lpstr>Presentación de PowerPoint</vt:lpstr>
      <vt:lpstr>Salud ambiental</vt:lpstr>
      <vt:lpstr>Enfermedades infectocontagiosas transmitidas por mosquitos</vt:lpstr>
      <vt:lpstr>Presentación de PowerPoint</vt:lpstr>
      <vt:lpstr>Tratamiento </vt:lpstr>
      <vt:lpstr>Ciclo de mosquito anopheles</vt:lpstr>
      <vt:lpstr>Ciclo de vida de los mosquitos transmisores de parásitos</vt:lpstr>
      <vt:lpstr>Presentación de PowerPoint</vt:lpstr>
      <vt:lpstr>Generalidades del ciclo </vt:lpstr>
      <vt:lpstr>Fase acuática</vt:lpstr>
      <vt:lpstr>Medidas para controlar los mosquitos</vt:lpstr>
      <vt:lpstr>Tarea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Enfermedades causadas por parásitos transmitidos por mosquitos</dc:title>
  <dc:creator>Dagoberto Villegas</dc:creator>
  <cp:lastModifiedBy>Dagoberto Villegas</cp:lastModifiedBy>
  <cp:revision>14</cp:revision>
  <dcterms:created xsi:type="dcterms:W3CDTF">2019-05-31T23:21:46Z</dcterms:created>
  <dcterms:modified xsi:type="dcterms:W3CDTF">2019-06-02T00:41:12Z</dcterms:modified>
</cp:coreProperties>
</file>