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52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59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53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42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85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67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2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93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7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5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5127-283F-4E2D-A65F-A286BD3097D8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8F32-1285-417B-8946-C5A481BD1F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1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Funciones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nerviso</a:t>
            </a:r>
            <a:endParaRPr lang="en-US" dirty="0" smtClean="0"/>
          </a:p>
          <a:p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endParaRPr lang="en-US" dirty="0" smtClean="0"/>
          </a:p>
          <a:p>
            <a:r>
              <a:rPr lang="en-US" dirty="0" err="1" smtClean="0"/>
              <a:t>Anatomía</a:t>
            </a:r>
            <a:r>
              <a:rPr lang="en-US" dirty="0" smtClean="0"/>
              <a:t> y </a:t>
            </a:r>
            <a:r>
              <a:rPr lang="en-US" dirty="0" err="1" smtClean="0"/>
              <a:t>fisiología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central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3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Mielina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capa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la </a:t>
            </a:r>
            <a:r>
              <a:rPr lang="en-US" dirty="0" err="1" smtClean="0"/>
              <a:t>rápida</a:t>
            </a:r>
            <a:r>
              <a:rPr lang="en-US" dirty="0" smtClean="0"/>
              <a:t> </a:t>
            </a:r>
            <a:r>
              <a:rPr lang="en-US" dirty="0" err="1" smtClean="0"/>
              <a:t>conducción</a:t>
            </a:r>
            <a:r>
              <a:rPr lang="en-US" dirty="0" smtClean="0"/>
              <a:t> de los </a:t>
            </a:r>
            <a:r>
              <a:rPr lang="en-US" dirty="0" err="1" smtClean="0"/>
              <a:t>impulsos</a:t>
            </a:r>
            <a:r>
              <a:rPr lang="en-US" dirty="0" smtClean="0"/>
              <a:t> </a:t>
            </a:r>
            <a:r>
              <a:rPr lang="en-US" dirty="0" err="1" smtClean="0"/>
              <a:t>nerviosos</a:t>
            </a:r>
            <a:r>
              <a:rPr lang="en-US" dirty="0" smtClean="0"/>
              <a:t>, </a:t>
            </a:r>
            <a:r>
              <a:rPr lang="en-US" dirty="0" err="1" smtClean="0"/>
              <a:t>algunos</a:t>
            </a:r>
            <a:r>
              <a:rPr lang="en-US" dirty="0" smtClean="0"/>
              <a:t> se </a:t>
            </a:r>
            <a:r>
              <a:rPr lang="en-US" dirty="0" err="1" smtClean="0"/>
              <a:t>trasladan</a:t>
            </a:r>
            <a:r>
              <a:rPr lang="en-US" dirty="0" smtClean="0"/>
              <a:t> a 100 m/s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5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División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err="1" smtClean="0"/>
              <a:t>Sistema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nervioso</a:t>
            </a:r>
            <a:r>
              <a:rPr lang="en-US" b="1" u="sng" dirty="0" smtClean="0"/>
              <a:t> central o </a:t>
            </a:r>
            <a:r>
              <a:rPr lang="en-US" b="1" u="sng" dirty="0" err="1" smtClean="0"/>
              <a:t>cerebro</a:t>
            </a:r>
            <a:r>
              <a:rPr lang="en-US" b="1" u="sng" dirty="0" smtClean="0"/>
              <a:t> – </a:t>
            </a:r>
            <a:r>
              <a:rPr lang="en-US" b="1" u="sng" dirty="0" err="1" smtClean="0"/>
              <a:t>espinal</a:t>
            </a:r>
            <a:r>
              <a:rPr lang="en-US" b="1" u="sng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Inervan</a:t>
            </a:r>
            <a:r>
              <a:rPr lang="en-US" dirty="0" smtClean="0"/>
              <a:t> los </a:t>
            </a:r>
            <a:r>
              <a:rPr lang="en-US" dirty="0" err="1" smtClean="0"/>
              <a:t>órganos</a:t>
            </a:r>
            <a:r>
              <a:rPr lang="en-US" dirty="0" smtClean="0"/>
              <a:t> de los </a:t>
            </a:r>
            <a:r>
              <a:rPr lang="en-US" dirty="0" err="1" smtClean="0"/>
              <a:t>sentidos</a:t>
            </a:r>
            <a:r>
              <a:rPr lang="en-US" dirty="0" smtClean="0"/>
              <a:t> y los </a:t>
            </a:r>
            <a:r>
              <a:rPr lang="en-US" dirty="0" err="1" smtClean="0"/>
              <a:t>músculos</a:t>
            </a:r>
            <a:r>
              <a:rPr lang="en-US" dirty="0" smtClean="0"/>
              <a:t> de </a:t>
            </a:r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voluntarios</a:t>
            </a:r>
            <a:endParaRPr lang="en-US" dirty="0" smtClean="0"/>
          </a:p>
          <a:p>
            <a:r>
              <a:rPr lang="en-US" b="1" u="sng" dirty="0" err="1" smtClean="0"/>
              <a:t>Sistema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nervioso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periferico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Coordina</a:t>
            </a:r>
            <a:r>
              <a:rPr lang="en-US" dirty="0" smtClean="0"/>
              <a:t> el </a:t>
            </a:r>
            <a:r>
              <a:rPr lang="en-US" dirty="0" err="1" smtClean="0"/>
              <a:t>funcionamiento</a:t>
            </a:r>
            <a:r>
              <a:rPr lang="en-US" dirty="0" smtClean="0"/>
              <a:t> de los </a:t>
            </a:r>
            <a:r>
              <a:rPr lang="en-US" dirty="0" err="1"/>
              <a:t>ó</a:t>
            </a:r>
            <a:r>
              <a:rPr lang="en-US" dirty="0" err="1" smtClean="0"/>
              <a:t>rganos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r>
              <a:rPr lang="en-US" b="1" u="sng" dirty="0" err="1" smtClean="0"/>
              <a:t>Sistema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nervioso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vegetativo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conjuntamente</a:t>
            </a:r>
            <a:r>
              <a:rPr lang="en-US" dirty="0" smtClean="0"/>
              <a:t> con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, </a:t>
            </a:r>
            <a:r>
              <a:rPr lang="en-US" dirty="0" err="1" smtClean="0"/>
              <a:t>regula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orgánicas</a:t>
            </a:r>
            <a:r>
              <a:rPr lang="en-US" dirty="0" smtClean="0"/>
              <a:t> del </a:t>
            </a:r>
            <a:r>
              <a:rPr lang="en-US" dirty="0" err="1" smtClean="0"/>
              <a:t>individuo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75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Ejercicios</a:t>
            </a:r>
            <a:r>
              <a:rPr lang="en-US" dirty="0" smtClean="0"/>
              <a:t> </a:t>
            </a:r>
            <a:r>
              <a:rPr lang="en-US" dirty="0" err="1" smtClean="0"/>
              <a:t>pág</a:t>
            </a:r>
            <a:r>
              <a:rPr lang="en-US" dirty="0" smtClean="0"/>
              <a:t>. 23 LT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00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Anatomía</a:t>
            </a:r>
            <a:r>
              <a:rPr lang="en-US" dirty="0" smtClean="0"/>
              <a:t> y </a:t>
            </a:r>
            <a:r>
              <a:rPr lang="en-US" dirty="0" err="1" smtClean="0"/>
              <a:t>fisiología</a:t>
            </a:r>
            <a:r>
              <a:rPr lang="en-US" dirty="0" smtClean="0"/>
              <a:t> del SNC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Formado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por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Encefalo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Medula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87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Sisteman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central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2462"/>
            <a:ext cx="6099799" cy="39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544522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encefalo</a:t>
            </a:r>
            <a:r>
              <a:rPr lang="en-US" dirty="0" smtClean="0"/>
              <a:t> y ma </a:t>
            </a:r>
            <a:r>
              <a:rPr lang="en-US" dirty="0" err="1" smtClean="0"/>
              <a:t>medula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recorre</a:t>
            </a:r>
            <a:r>
              <a:rPr lang="en-US" dirty="0" smtClean="0"/>
              <a:t> el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longitudinalmente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55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5" y="332656"/>
            <a:ext cx="8199581" cy="59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Encefalo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82376" cy="442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984513"/>
              </p:ext>
            </p:extLst>
          </p:nvPr>
        </p:nvGraphicFramePr>
        <p:xfrm>
          <a:off x="457200" y="404811"/>
          <a:ext cx="8229600" cy="6336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560"/>
                <a:gridCol w="6275040"/>
              </a:tblGrid>
              <a:tr h="15841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841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841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8413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10011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Tronco</a:t>
            </a:r>
            <a:r>
              <a:rPr lang="en-US" dirty="0" smtClean="0"/>
              <a:t> o </a:t>
            </a:r>
            <a:r>
              <a:rPr lang="en-US" dirty="0" err="1" smtClean="0"/>
              <a:t>tallo</a:t>
            </a:r>
            <a:r>
              <a:rPr lang="en-US" dirty="0" smtClean="0"/>
              <a:t> cerebral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23488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bulbo</a:t>
            </a:r>
            <a:r>
              <a:rPr lang="en-US" dirty="0" smtClean="0"/>
              <a:t> </a:t>
            </a:r>
            <a:r>
              <a:rPr lang="en-US" dirty="0" err="1" smtClean="0"/>
              <a:t>raquídeo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Cerebelo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52292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Cerebro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483768" y="476672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fibras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comunican</a:t>
            </a:r>
            <a:r>
              <a:rPr lang="en-US" dirty="0" smtClean="0"/>
              <a:t> el </a:t>
            </a:r>
            <a:r>
              <a:rPr lang="en-US" dirty="0" err="1" smtClean="0"/>
              <a:t>cerebro</a:t>
            </a:r>
            <a:r>
              <a:rPr lang="en-US" dirty="0" smtClean="0"/>
              <a:t> con  el </a:t>
            </a:r>
            <a:r>
              <a:rPr lang="en-US" dirty="0" err="1" smtClean="0"/>
              <a:t>bulbo</a:t>
            </a:r>
            <a:r>
              <a:rPr lang="en-US" dirty="0" smtClean="0"/>
              <a:t> </a:t>
            </a:r>
            <a:r>
              <a:rPr lang="en-US" dirty="0" err="1" smtClean="0"/>
              <a:t>raquideo</a:t>
            </a:r>
            <a:r>
              <a:rPr lang="en-US" dirty="0" smtClean="0"/>
              <a:t>, se </a:t>
            </a:r>
            <a:r>
              <a:rPr lang="en-US" dirty="0" err="1" smtClean="0"/>
              <a:t>ubica</a:t>
            </a:r>
            <a:r>
              <a:rPr lang="en-US" dirty="0" smtClean="0"/>
              <a:t> entre el </a:t>
            </a:r>
            <a:r>
              <a:rPr lang="en-US" dirty="0" err="1" smtClean="0"/>
              <a:t>cerebro</a:t>
            </a:r>
            <a:r>
              <a:rPr lang="en-US" dirty="0" smtClean="0"/>
              <a:t> y el </a:t>
            </a:r>
            <a:r>
              <a:rPr lang="en-US" dirty="0" err="1" smtClean="0"/>
              <a:t>cerebelo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localizan</a:t>
            </a:r>
            <a:r>
              <a:rPr lang="en-US" dirty="0" smtClean="0"/>
              <a:t> </a:t>
            </a:r>
            <a:r>
              <a:rPr lang="en-US" dirty="0" err="1" smtClean="0"/>
              <a:t>ciertos</a:t>
            </a:r>
            <a:r>
              <a:rPr lang="en-US" dirty="0" smtClean="0"/>
              <a:t> 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nerviosos</a:t>
            </a:r>
            <a:r>
              <a:rPr lang="en-US" dirty="0" smtClean="0"/>
              <a:t>, los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originan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refeljos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el 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adapta</a:t>
            </a:r>
            <a:r>
              <a:rPr lang="en-US" dirty="0" smtClean="0"/>
              <a:t>  el iris a la </a:t>
            </a:r>
            <a:r>
              <a:rPr lang="en-US" dirty="0" err="1" smtClean="0"/>
              <a:t>luz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83768" y="1794882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encuentra</a:t>
            </a:r>
            <a:r>
              <a:rPr lang="en-US" dirty="0" smtClean="0"/>
              <a:t> en </a:t>
            </a:r>
            <a:r>
              <a:rPr lang="en-US" dirty="0" err="1" smtClean="0"/>
              <a:t>labase</a:t>
            </a:r>
            <a:r>
              <a:rPr lang="en-US" dirty="0" smtClean="0"/>
              <a:t> del </a:t>
            </a:r>
            <a:r>
              <a:rPr lang="en-US" dirty="0" err="1" smtClean="0"/>
              <a:t>cráneo</a:t>
            </a:r>
            <a:r>
              <a:rPr lang="en-US" dirty="0" smtClean="0"/>
              <a:t> y </a:t>
            </a:r>
            <a:r>
              <a:rPr lang="en-US" dirty="0" err="1" smtClean="0"/>
              <a:t>constituye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parte </a:t>
            </a:r>
            <a:r>
              <a:rPr lang="en-US" dirty="0" err="1" smtClean="0"/>
              <a:t>ensanchada</a:t>
            </a:r>
            <a:r>
              <a:rPr lang="en-US" dirty="0" smtClean="0"/>
              <a:t> de la </a:t>
            </a:r>
            <a:r>
              <a:rPr lang="en-US" dirty="0" err="1" smtClean="0"/>
              <a:t>medula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,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continúa</a:t>
            </a:r>
            <a:r>
              <a:rPr lang="en-US" dirty="0" smtClean="0"/>
              <a:t>. </a:t>
            </a:r>
            <a:r>
              <a:rPr lang="en-US" dirty="0" err="1" smtClean="0"/>
              <a:t>Posee</a:t>
            </a:r>
            <a:r>
              <a:rPr lang="en-US" dirty="0" smtClean="0"/>
              <a:t> </a:t>
            </a: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nerviosos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elaboran</a:t>
            </a:r>
            <a:r>
              <a:rPr lang="en-US" dirty="0" smtClean="0"/>
              <a:t> los </a:t>
            </a:r>
            <a:r>
              <a:rPr lang="en-US" dirty="0" err="1" smtClean="0"/>
              <a:t>relfejos</a:t>
            </a:r>
            <a:r>
              <a:rPr lang="en-US" dirty="0" smtClean="0"/>
              <a:t> de la </a:t>
            </a:r>
            <a:r>
              <a:rPr lang="en-US" dirty="0" err="1" smtClean="0"/>
              <a:t>deglución</a:t>
            </a:r>
            <a:r>
              <a:rPr lang="en-US" dirty="0" smtClean="0"/>
              <a:t>, del </a:t>
            </a:r>
            <a:r>
              <a:rPr lang="en-US" dirty="0" err="1" smtClean="0"/>
              <a:t>vomito</a:t>
            </a:r>
            <a:r>
              <a:rPr lang="en-US" dirty="0" smtClean="0"/>
              <a:t>, la </a:t>
            </a:r>
            <a:r>
              <a:rPr lang="en-US" dirty="0" err="1" smtClean="0"/>
              <a:t>tos</a:t>
            </a:r>
            <a:r>
              <a:rPr lang="en-US" dirty="0" smtClean="0"/>
              <a:t>, los </a:t>
            </a:r>
            <a:r>
              <a:rPr lang="en-US" dirty="0" err="1" smtClean="0"/>
              <a:t>movimentos</a:t>
            </a:r>
            <a:r>
              <a:rPr lang="en-US" dirty="0" smtClean="0"/>
              <a:t> </a:t>
            </a:r>
            <a:r>
              <a:rPr lang="en-US" dirty="0" err="1" smtClean="0"/>
              <a:t>repsiratorios</a:t>
            </a:r>
            <a:r>
              <a:rPr lang="en-US" dirty="0" smtClean="0"/>
              <a:t> y del </a:t>
            </a:r>
            <a:r>
              <a:rPr lang="en-US" dirty="0" err="1" smtClean="0"/>
              <a:t>corazón</a:t>
            </a:r>
            <a:r>
              <a:rPr lang="en-US" dirty="0" smtClean="0"/>
              <a:t>.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atravesado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fundamentales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83768" y="3573016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Organo</a:t>
            </a:r>
            <a:r>
              <a:rPr lang="en-US" dirty="0" smtClean="0"/>
              <a:t> </a:t>
            </a:r>
            <a:r>
              <a:rPr lang="en-US" dirty="0" err="1" smtClean="0"/>
              <a:t>voluminosos</a:t>
            </a:r>
            <a:r>
              <a:rPr lang="en-US" dirty="0" smtClean="0"/>
              <a:t> </a:t>
            </a:r>
            <a:r>
              <a:rPr lang="en-US" dirty="0" err="1" smtClean="0"/>
              <a:t>situado</a:t>
            </a:r>
            <a:r>
              <a:rPr lang="en-US" dirty="0" smtClean="0"/>
              <a:t> en la </a:t>
            </a:r>
            <a:r>
              <a:rPr lang="en-US" dirty="0" err="1" smtClean="0"/>
              <a:t>nuca</a:t>
            </a:r>
            <a:r>
              <a:rPr lang="en-US" dirty="0" smtClean="0"/>
              <a:t>, </a:t>
            </a:r>
            <a:r>
              <a:rPr lang="en-US" dirty="0" err="1" smtClean="0"/>
              <a:t>detrás</a:t>
            </a:r>
            <a:r>
              <a:rPr lang="en-US" dirty="0" smtClean="0"/>
              <a:t> del </a:t>
            </a:r>
            <a:r>
              <a:rPr lang="en-US" dirty="0" err="1" smtClean="0"/>
              <a:t>bulbo</a:t>
            </a:r>
            <a:r>
              <a:rPr lang="en-US" dirty="0" smtClean="0"/>
              <a:t> </a:t>
            </a:r>
            <a:r>
              <a:rPr lang="en-US" dirty="0" err="1" smtClean="0"/>
              <a:t>raquídeo</a:t>
            </a:r>
            <a:r>
              <a:rPr lang="en-US" dirty="0" smtClean="0"/>
              <a:t>. </a:t>
            </a:r>
            <a:r>
              <a:rPr lang="en-US" dirty="0" err="1" smtClean="0"/>
              <a:t>Consta</a:t>
            </a:r>
            <a:r>
              <a:rPr lang="en-US" dirty="0" smtClean="0"/>
              <a:t> de los </a:t>
            </a:r>
            <a:r>
              <a:rPr lang="en-US" dirty="0" err="1" smtClean="0"/>
              <a:t>lóbulos</a:t>
            </a:r>
            <a:r>
              <a:rPr lang="en-US" dirty="0" smtClean="0"/>
              <a:t> </a:t>
            </a:r>
            <a:r>
              <a:rPr lang="en-US" dirty="0" err="1" smtClean="0"/>
              <a:t>laterales</a:t>
            </a:r>
            <a:r>
              <a:rPr lang="en-US" dirty="0" smtClean="0"/>
              <a:t> o </a:t>
            </a:r>
            <a:r>
              <a:rPr lang="en-US" dirty="0" err="1" smtClean="0"/>
              <a:t>hemoferios</a:t>
            </a:r>
            <a:r>
              <a:rPr lang="en-US" dirty="0" smtClean="0"/>
              <a:t> </a:t>
            </a:r>
            <a:r>
              <a:rPr lang="en-US" dirty="0" err="1" smtClean="0"/>
              <a:t>cerebelosos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central </a:t>
            </a:r>
            <a:r>
              <a:rPr lang="en-US" dirty="0" err="1" smtClean="0"/>
              <a:t>alargada</a:t>
            </a:r>
            <a:r>
              <a:rPr lang="en-US" dirty="0" smtClean="0"/>
              <a:t> o </a:t>
            </a:r>
            <a:r>
              <a:rPr lang="en-US" dirty="0" err="1" smtClean="0"/>
              <a:t>vermix</a:t>
            </a:r>
            <a:r>
              <a:rPr lang="en-US" dirty="0" smtClean="0"/>
              <a:t>.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funcion</a:t>
            </a:r>
            <a:r>
              <a:rPr lang="en-US" dirty="0" smtClean="0"/>
              <a:t> d </a:t>
            </a:r>
            <a:r>
              <a:rPr lang="en-US" dirty="0" err="1" smtClean="0"/>
              <a:t>emantener</a:t>
            </a:r>
            <a:r>
              <a:rPr lang="en-US" dirty="0" smtClean="0"/>
              <a:t> el </a:t>
            </a:r>
            <a:r>
              <a:rPr lang="en-US" dirty="0" err="1" smtClean="0"/>
              <a:t>tono</a:t>
            </a:r>
            <a:r>
              <a:rPr lang="en-US" dirty="0" smtClean="0"/>
              <a:t> muscular y </a:t>
            </a:r>
            <a:r>
              <a:rPr lang="en-US" dirty="0" err="1" smtClean="0"/>
              <a:t>coordinar</a:t>
            </a:r>
            <a:r>
              <a:rPr lang="en-US" dirty="0" smtClean="0"/>
              <a:t> el </a:t>
            </a:r>
            <a:r>
              <a:rPr lang="en-US" dirty="0" err="1" smtClean="0"/>
              <a:t>movimiento</a:t>
            </a:r>
            <a:r>
              <a:rPr lang="en-US" dirty="0" smtClean="0"/>
              <a:t> de los </a:t>
            </a:r>
            <a:r>
              <a:rPr lang="en-US" dirty="0" err="1" smtClean="0"/>
              <a:t>distintos</a:t>
            </a:r>
            <a:r>
              <a:rPr lang="en-US" dirty="0" smtClean="0"/>
              <a:t> </a:t>
            </a:r>
            <a:r>
              <a:rPr lang="en-US" dirty="0" err="1" smtClean="0"/>
              <a:t>musculos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411760" y="5050344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nerviosa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, se </a:t>
            </a:r>
            <a:r>
              <a:rPr lang="en-US" dirty="0" err="1" smtClean="0"/>
              <a:t>repliega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umentar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superficie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circunvoluciones</a:t>
            </a:r>
            <a:r>
              <a:rPr lang="en-US" dirty="0" smtClean="0"/>
              <a:t> </a:t>
            </a:r>
            <a:r>
              <a:rPr lang="en-US" dirty="0" err="1" smtClean="0"/>
              <a:t>cerebrales</a:t>
            </a:r>
            <a:r>
              <a:rPr lang="en-US" dirty="0" smtClean="0"/>
              <a:t>; </a:t>
            </a:r>
            <a:r>
              <a:rPr lang="en-US" dirty="0" err="1" smtClean="0"/>
              <a:t>así</a:t>
            </a:r>
            <a:r>
              <a:rPr lang="en-US" dirty="0" smtClean="0"/>
              <a:t>, </a:t>
            </a:r>
            <a:r>
              <a:rPr lang="en-US" dirty="0" err="1" smtClean="0"/>
              <a:t>tiene</a:t>
            </a:r>
            <a:r>
              <a:rPr lang="en-US" dirty="0" smtClean="0"/>
              <a:t> mas </a:t>
            </a:r>
            <a:r>
              <a:rPr lang="en-US" dirty="0" err="1" smtClean="0"/>
              <a:t>neuronas</a:t>
            </a:r>
            <a:r>
              <a:rPr lang="en-US" dirty="0" smtClean="0"/>
              <a:t> en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espacio</a:t>
            </a:r>
            <a:r>
              <a:rPr lang="en-US" dirty="0" smtClean="0"/>
              <a:t>.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deividido</a:t>
            </a:r>
            <a:r>
              <a:rPr lang="en-US" dirty="0" smtClean="0"/>
              <a:t> en dos </a:t>
            </a:r>
            <a:r>
              <a:rPr lang="en-US" dirty="0" err="1" smtClean="0"/>
              <a:t>hemsferios</a:t>
            </a:r>
            <a:r>
              <a:rPr lang="en-US" dirty="0" smtClean="0"/>
              <a:t> </a:t>
            </a:r>
            <a:r>
              <a:rPr lang="en-US" dirty="0" err="1" smtClean="0"/>
              <a:t>cerebrales</a:t>
            </a:r>
            <a:r>
              <a:rPr lang="en-US" dirty="0" smtClean="0"/>
              <a:t>.</a:t>
            </a:r>
            <a:r>
              <a:rPr lang="es-ES" dirty="0" smtClean="0"/>
              <a:t> Tiene la función de dirigir el sistema nervioso, coordinar sus distintas funciones es la sede la </a:t>
            </a:r>
            <a:r>
              <a:rPr lang="es-ES" dirty="0" err="1" smtClean="0"/>
              <a:t>la</a:t>
            </a:r>
            <a:r>
              <a:rPr lang="es-ES" dirty="0" smtClean="0"/>
              <a:t> inteligencia, la memoria y la voluntad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271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Parte </a:t>
            </a:r>
            <a:r>
              <a:rPr lang="en-US" dirty="0" err="1" smtClean="0"/>
              <a:t>extracráneal</a:t>
            </a:r>
            <a:r>
              <a:rPr lang="en-US" dirty="0" smtClean="0"/>
              <a:t> del SNC, </a:t>
            </a:r>
            <a:r>
              <a:rPr lang="en-US" dirty="0" err="1" smtClean="0"/>
              <a:t>es</a:t>
            </a:r>
            <a:r>
              <a:rPr lang="en-US" dirty="0" smtClean="0"/>
              <a:t> un cordon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r>
              <a:rPr lang="en-US" dirty="0" err="1" smtClean="0"/>
              <a:t>blanquecino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discurre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canal de la </a:t>
            </a:r>
            <a:r>
              <a:rPr lang="en-US" dirty="0" err="1" smtClean="0"/>
              <a:t>columna</a:t>
            </a:r>
            <a:r>
              <a:rPr lang="en-US" dirty="0" smtClean="0"/>
              <a:t> vertebral.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en </a:t>
            </a:r>
            <a:r>
              <a:rPr lang="en-US" dirty="0" err="1" smtClean="0"/>
              <a:t>adultos</a:t>
            </a:r>
            <a:r>
              <a:rPr lang="en-US" dirty="0" smtClean="0"/>
              <a:t> hasta 45 cm, </a:t>
            </a:r>
            <a:r>
              <a:rPr lang="en-US" dirty="0" err="1" smtClean="0"/>
              <a:t>tiene</a:t>
            </a:r>
            <a:r>
              <a:rPr lang="en-US" dirty="0" smtClean="0"/>
              <a:t> el </a:t>
            </a:r>
            <a:r>
              <a:rPr lang="en-US" dirty="0" err="1" smtClean="0"/>
              <a:t>grosor</a:t>
            </a:r>
            <a:r>
              <a:rPr lang="en-US" dirty="0" smtClean="0"/>
              <a:t> del </a:t>
            </a:r>
            <a:r>
              <a:rPr lang="en-US" dirty="0" err="1" smtClean="0"/>
              <a:t>dedo</a:t>
            </a:r>
            <a:r>
              <a:rPr lang="en-US" dirty="0" smtClean="0"/>
              <a:t> </a:t>
            </a:r>
            <a:r>
              <a:rPr lang="en-US" dirty="0" err="1" smtClean="0"/>
              <a:t>meñique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Funciones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Relaciona</a:t>
            </a:r>
            <a:r>
              <a:rPr lang="en-US" dirty="0" smtClean="0"/>
              <a:t> el </a:t>
            </a:r>
            <a:r>
              <a:rPr lang="en-US" dirty="0" err="1" smtClean="0"/>
              <a:t>encefalo</a:t>
            </a:r>
            <a:r>
              <a:rPr lang="en-US" dirty="0" smtClean="0"/>
              <a:t> con el </a:t>
            </a:r>
            <a:r>
              <a:rPr lang="en-US" dirty="0" err="1" smtClean="0"/>
              <a:t>resto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Centro de los </a:t>
            </a:r>
            <a:r>
              <a:rPr lang="en-US" dirty="0" err="1" smtClean="0"/>
              <a:t>actos</a:t>
            </a:r>
            <a:r>
              <a:rPr lang="en-US" dirty="0" smtClean="0"/>
              <a:t> </a:t>
            </a:r>
            <a:r>
              <a:rPr lang="en-US" dirty="0" err="1" smtClean="0"/>
              <a:t>reflejos</a:t>
            </a:r>
            <a:endParaRPr lang="es-ES" dirty="0"/>
          </a:p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su</a:t>
            </a:r>
            <a:r>
              <a:rPr lang="en-US" dirty="0" smtClean="0"/>
              <a:t> parte central </a:t>
            </a:r>
            <a:r>
              <a:rPr lang="en-US" dirty="0" err="1" smtClean="0"/>
              <a:t>posee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denominada</a:t>
            </a:r>
            <a:r>
              <a:rPr lang="en-US" dirty="0" smtClean="0"/>
              <a:t> </a:t>
            </a:r>
            <a:r>
              <a:rPr lang="en-US" dirty="0" err="1" smtClean="0"/>
              <a:t>sustancia</a:t>
            </a:r>
            <a:r>
              <a:rPr lang="en-US" dirty="0" smtClean="0"/>
              <a:t> </a:t>
            </a:r>
            <a:r>
              <a:rPr lang="en-US" dirty="0" err="1" smtClean="0"/>
              <a:t>gris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 los </a:t>
            </a:r>
            <a:r>
              <a:rPr lang="en-US" dirty="0" err="1" smtClean="0"/>
              <a:t>cuerpos</a:t>
            </a:r>
            <a:r>
              <a:rPr lang="en-US" dirty="0" smtClean="0"/>
              <a:t> </a:t>
            </a:r>
            <a:r>
              <a:rPr lang="en-US" dirty="0" err="1" smtClean="0"/>
              <a:t>celulares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neuronas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5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r>
              <a:rPr lang="en-US" dirty="0" err="1" smtClean="0"/>
              <a:t>periferico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Estructura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Funciona</a:t>
            </a:r>
            <a:r>
              <a:rPr lang="en-US" dirty="0" smtClean="0"/>
              <a:t> con la </a:t>
            </a:r>
            <a:r>
              <a:rPr lang="en-US" dirty="0" err="1" smtClean="0"/>
              <a:t>participación</a:t>
            </a:r>
            <a:r>
              <a:rPr lang="en-US" dirty="0" smtClean="0"/>
              <a:t> de los </a:t>
            </a:r>
            <a:r>
              <a:rPr lang="en-US" dirty="0"/>
              <a:t> </a:t>
            </a:r>
            <a:r>
              <a:rPr lang="en-US" dirty="0" err="1" smtClean="0"/>
              <a:t>órganos</a:t>
            </a:r>
            <a:r>
              <a:rPr lang="en-US" dirty="0" smtClean="0"/>
              <a:t> </a:t>
            </a:r>
            <a:r>
              <a:rPr lang="en-US" dirty="0" err="1" smtClean="0"/>
              <a:t>sensoriales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Lo </a:t>
            </a:r>
            <a:r>
              <a:rPr lang="en-US" dirty="0" err="1" smtClean="0"/>
              <a:t>forman</a:t>
            </a:r>
            <a:r>
              <a:rPr lang="en-US" dirty="0" smtClean="0"/>
              <a:t> </a:t>
            </a:r>
            <a:r>
              <a:rPr lang="en-US" dirty="0" err="1" smtClean="0"/>
              <a:t>doce</a:t>
            </a:r>
            <a:r>
              <a:rPr lang="en-US" dirty="0" smtClean="0"/>
              <a:t> pares de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craneales</a:t>
            </a:r>
            <a:r>
              <a:rPr lang="en-US" dirty="0" smtClean="0"/>
              <a:t> y </a:t>
            </a:r>
            <a:r>
              <a:rPr lang="en-US" dirty="0" err="1" smtClean="0"/>
              <a:t>treinta</a:t>
            </a:r>
            <a:r>
              <a:rPr lang="en-US" dirty="0" smtClean="0"/>
              <a:t> y un pares de </a:t>
            </a:r>
            <a:r>
              <a:rPr lang="en-US" dirty="0" err="1" smtClean="0"/>
              <a:t>nevios</a:t>
            </a:r>
            <a:r>
              <a:rPr lang="en-US" dirty="0" smtClean="0"/>
              <a:t> </a:t>
            </a:r>
            <a:r>
              <a:rPr lang="en-US" dirty="0" err="1" smtClean="0"/>
              <a:t>espinales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Función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Transmitir</a:t>
            </a:r>
            <a:r>
              <a:rPr lang="en-US" dirty="0" smtClean="0"/>
              <a:t> los </a:t>
            </a:r>
            <a:r>
              <a:rPr lang="en-US" dirty="0" err="1" smtClean="0"/>
              <a:t>impulsos</a:t>
            </a:r>
            <a:r>
              <a:rPr lang="en-US" dirty="0" smtClean="0"/>
              <a:t> del exterior, </a:t>
            </a:r>
            <a:r>
              <a:rPr lang="en-US" dirty="0" err="1" smtClean="0"/>
              <a:t>procedentes</a:t>
            </a:r>
            <a:r>
              <a:rPr lang="en-US" dirty="0" smtClean="0"/>
              <a:t> de los </a:t>
            </a:r>
            <a:r>
              <a:rPr lang="en-US" dirty="0" err="1" smtClean="0"/>
              <a:t>receptores</a:t>
            </a:r>
            <a:r>
              <a:rPr lang="en-US" dirty="0" smtClean="0"/>
              <a:t>, hasta el SNC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Transmitir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ordenes</a:t>
            </a:r>
            <a:r>
              <a:rPr lang="en-US" dirty="0" smtClean="0"/>
              <a:t> </a:t>
            </a:r>
            <a:r>
              <a:rPr lang="en-US" dirty="0" err="1" smtClean="0"/>
              <a:t>procedentes</a:t>
            </a:r>
            <a:r>
              <a:rPr lang="en-US" dirty="0" smtClean="0"/>
              <a:t>  de </a:t>
            </a:r>
            <a:r>
              <a:rPr lang="en-US" dirty="0" err="1" smtClean="0"/>
              <a:t>este</a:t>
            </a:r>
            <a:r>
              <a:rPr lang="en-US" dirty="0" smtClean="0"/>
              <a:t> a los  </a:t>
            </a:r>
            <a:r>
              <a:rPr lang="en-US" dirty="0" err="1" smtClean="0"/>
              <a:t>correspondietes</a:t>
            </a:r>
            <a:r>
              <a:rPr lang="en-US" dirty="0" smtClean="0"/>
              <a:t> </a:t>
            </a:r>
            <a:r>
              <a:rPr lang="en-US" dirty="0" err="1" smtClean="0"/>
              <a:t>musculos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204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encargado</a:t>
            </a:r>
            <a:r>
              <a:rPr lang="en-US" dirty="0" smtClean="0"/>
              <a:t> de </a:t>
            </a:r>
            <a:r>
              <a:rPr lang="en-US" dirty="0" err="1" smtClean="0"/>
              <a:t>llavar</a:t>
            </a:r>
            <a:r>
              <a:rPr lang="en-US" dirty="0" smtClean="0"/>
              <a:t> </a:t>
            </a:r>
            <a:r>
              <a:rPr lang="en-US" dirty="0" err="1" smtClean="0"/>
              <a:t>mensajes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distintas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cerebro</a:t>
            </a:r>
            <a:r>
              <a:rPr lang="en-US" dirty="0" smtClean="0"/>
              <a:t>, el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elabora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devuelve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se </a:t>
            </a:r>
            <a:r>
              <a:rPr lang="en-US" dirty="0" err="1" smtClean="0"/>
              <a:t>requiera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del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5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"/>
            <a:ext cx="5112568" cy="618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r>
              <a:rPr lang="en-US" dirty="0" err="1" smtClean="0"/>
              <a:t>periferico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48" y="1340768"/>
            <a:ext cx="474137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3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r>
              <a:rPr lang="en-US" dirty="0" err="1" smtClean="0"/>
              <a:t>vegetativo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911"/>
            <a:ext cx="82772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r>
              <a:rPr lang="en-US" dirty="0" err="1" smtClean="0"/>
              <a:t>vegetativo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/>
          </a:bodyPr>
          <a:lstStyle/>
          <a:p>
            <a:r>
              <a:rPr lang="en-US" dirty="0" err="1" smtClean="0"/>
              <a:t>Tambien</a:t>
            </a:r>
            <a:r>
              <a:rPr lang="en-US" dirty="0" smtClean="0"/>
              <a:t> se </a:t>
            </a:r>
            <a:r>
              <a:rPr lang="en-US" dirty="0" err="1" smtClean="0"/>
              <a:t>conoce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r>
              <a:rPr lang="en-US" dirty="0" err="1" smtClean="0"/>
              <a:t>autonomo</a:t>
            </a:r>
            <a:r>
              <a:rPr lang="en-US" dirty="0" smtClean="0"/>
              <a:t> o </a:t>
            </a:r>
            <a:r>
              <a:rPr lang="en-US" dirty="0" err="1" smtClean="0"/>
              <a:t>neurovegetativo</a:t>
            </a:r>
            <a:r>
              <a:rPr lang="en-US" dirty="0" smtClean="0"/>
              <a:t>. </a:t>
            </a:r>
            <a:r>
              <a:rPr lang="en-US" dirty="0" err="1" smtClean="0"/>
              <a:t>Regula</a:t>
            </a:r>
            <a:r>
              <a:rPr lang="en-US" dirty="0" smtClean="0"/>
              <a:t> </a:t>
            </a:r>
            <a:r>
              <a:rPr lang="en-US" dirty="0" err="1" smtClean="0"/>
              <a:t>junt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glandulas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endocrino</a:t>
            </a:r>
            <a:r>
              <a:rPr lang="en-US" dirty="0" smtClean="0"/>
              <a:t>,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</a:t>
            </a:r>
            <a:r>
              <a:rPr lang="en-US" dirty="0" err="1" smtClean="0"/>
              <a:t>orgánicas</a:t>
            </a:r>
            <a:r>
              <a:rPr lang="en-US" dirty="0" smtClean="0"/>
              <a:t> del </a:t>
            </a:r>
            <a:r>
              <a:rPr lang="en-US" dirty="0" err="1" smtClean="0"/>
              <a:t>individuo</a:t>
            </a:r>
            <a:endParaRPr lang="en-US" dirty="0" smtClean="0"/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dos </a:t>
            </a:r>
            <a:r>
              <a:rPr lang="en-US" dirty="0" err="1" smtClean="0"/>
              <a:t>sitema</a:t>
            </a:r>
            <a:r>
              <a:rPr lang="en-US" dirty="0" smtClean="0"/>
              <a:t> </a:t>
            </a:r>
            <a:r>
              <a:rPr lang="en-US" dirty="0" err="1" smtClean="0"/>
              <a:t>sparalelos</a:t>
            </a:r>
            <a:r>
              <a:rPr lang="en-US" dirty="0" smtClean="0"/>
              <a:t> de </a:t>
            </a:r>
            <a:r>
              <a:rPr lang="en-US" dirty="0" err="1" smtClean="0"/>
              <a:t>acciones</a:t>
            </a:r>
            <a:r>
              <a:rPr lang="en-US" dirty="0" smtClean="0"/>
              <a:t> </a:t>
            </a:r>
            <a:r>
              <a:rPr lang="en-US" dirty="0" err="1" smtClean="0"/>
              <a:t>opuestas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Sistema</a:t>
            </a:r>
            <a:r>
              <a:rPr lang="en-US" b="1" dirty="0" smtClean="0"/>
              <a:t> </a:t>
            </a:r>
            <a:r>
              <a:rPr lang="en-US" b="1" dirty="0" err="1" smtClean="0"/>
              <a:t>nervos</a:t>
            </a:r>
            <a:r>
              <a:rPr lang="en-US" b="1" dirty="0" smtClean="0"/>
              <a:t> </a:t>
            </a:r>
            <a:r>
              <a:rPr lang="en-US" b="1" dirty="0" err="1" smtClean="0"/>
              <a:t>simpático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dilatación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/>
              <a:t>Sistema</a:t>
            </a:r>
            <a:r>
              <a:rPr lang="en-US" b="1" dirty="0" smtClean="0"/>
              <a:t> </a:t>
            </a:r>
            <a:r>
              <a:rPr lang="en-US" b="1" dirty="0" err="1" smtClean="0"/>
              <a:t>nervioso</a:t>
            </a:r>
            <a:r>
              <a:rPr lang="en-US" b="1" dirty="0" smtClean="0"/>
              <a:t> </a:t>
            </a:r>
            <a:r>
              <a:rPr lang="en-US" b="1" dirty="0" err="1" smtClean="0"/>
              <a:t>parasimpático</a:t>
            </a:r>
            <a:r>
              <a:rPr lang="en-US" b="1" dirty="0" smtClean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contracción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65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r>
              <a:rPr lang="en-US" dirty="0" err="1" smtClean="0"/>
              <a:t>vegetativo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16" y="1298410"/>
            <a:ext cx="6660345" cy="493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1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Ejercicios</a:t>
            </a:r>
            <a:r>
              <a:rPr lang="en-US" dirty="0" smtClean="0"/>
              <a:t> LT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Páginas</a:t>
            </a:r>
            <a:r>
              <a:rPr lang="en-US" smtClean="0"/>
              <a:t>:</a:t>
            </a:r>
            <a:r>
              <a:rPr lang="en-US" smtClean="0"/>
              <a:t>24</a:t>
            </a:r>
            <a:r>
              <a:rPr lang="en-US" dirty="0" smtClean="0"/>
              <a:t>, </a:t>
            </a:r>
            <a:r>
              <a:rPr lang="en-US" dirty="0" smtClean="0"/>
              <a:t>25, </a:t>
            </a:r>
            <a:r>
              <a:rPr lang="en-US" dirty="0" smtClean="0"/>
              <a:t>26 </a:t>
            </a:r>
            <a:r>
              <a:rPr lang="en-US" dirty="0" smtClean="0"/>
              <a:t>y 27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05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Función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71555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4600"/>
                <a:gridCol w="5915000"/>
              </a:tblGrid>
              <a:tr h="235456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3545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35730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Cosntitución</a:t>
            </a:r>
            <a:r>
              <a:rPr lang="en-US" dirty="0" smtClean="0"/>
              <a:t> del </a:t>
            </a:r>
            <a:r>
              <a:rPr lang="en-US" dirty="0" err="1" smtClean="0"/>
              <a:t>tejido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63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Neuronas</a:t>
            </a:r>
            <a:r>
              <a:rPr lang="en-US" dirty="0" smtClean="0"/>
              <a:t>: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1920" y="2114272"/>
            <a:ext cx="4216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celulas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forman</a:t>
            </a:r>
            <a:r>
              <a:rPr lang="en-US" dirty="0" smtClean="0"/>
              <a:t> </a:t>
            </a:r>
            <a:r>
              <a:rPr lang="en-US" dirty="0" err="1" smtClean="0"/>
              <a:t>cordones</a:t>
            </a:r>
            <a:r>
              <a:rPr lang="en-US" dirty="0" smtClean="0"/>
              <a:t> </a:t>
            </a:r>
            <a:r>
              <a:rPr lang="en-US" dirty="0" err="1" smtClean="0"/>
              <a:t>ramificados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cuerpo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57263" y="3573016"/>
            <a:ext cx="257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Neuroglias</a:t>
            </a:r>
            <a:r>
              <a:rPr lang="en-US" dirty="0" smtClean="0"/>
              <a:t> o </a:t>
            </a:r>
            <a:r>
              <a:rPr lang="en-US" dirty="0" err="1" smtClean="0"/>
              <a:t>celulas</a:t>
            </a:r>
            <a:r>
              <a:rPr lang="en-US" dirty="0" smtClean="0"/>
              <a:t> </a:t>
            </a:r>
            <a:r>
              <a:rPr lang="en-US" dirty="0" err="1" smtClean="0"/>
              <a:t>glias</a:t>
            </a:r>
            <a:r>
              <a:rPr lang="en-US" dirty="0" smtClean="0"/>
              <a:t>: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51920" y="414908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Neuroglias</a:t>
            </a:r>
            <a:r>
              <a:rPr lang="en-US" dirty="0" smtClean="0"/>
              <a:t> o </a:t>
            </a:r>
            <a:r>
              <a:rPr lang="en-US" dirty="0" err="1" smtClean="0"/>
              <a:t>celulas</a:t>
            </a:r>
            <a:r>
              <a:rPr lang="en-US" dirty="0" smtClean="0"/>
              <a:t> </a:t>
            </a:r>
            <a:r>
              <a:rPr lang="en-US" dirty="0" err="1" smtClean="0"/>
              <a:t>glias</a:t>
            </a:r>
            <a:r>
              <a:rPr lang="en-US" dirty="0" smtClean="0"/>
              <a:t>: </a:t>
            </a:r>
            <a:r>
              <a:rPr lang="en-US" dirty="0" err="1" smtClean="0"/>
              <a:t>acompañan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neuronas</a:t>
            </a:r>
            <a:r>
              <a:rPr lang="en-US" dirty="0" smtClean="0"/>
              <a:t>, </a:t>
            </a:r>
            <a:r>
              <a:rPr lang="en-US" dirty="0" err="1" smtClean="0"/>
              <a:t>dándoles</a:t>
            </a:r>
            <a:r>
              <a:rPr lang="en-US" dirty="0" smtClean="0"/>
              <a:t> </a:t>
            </a:r>
            <a:r>
              <a:rPr lang="en-US" dirty="0" err="1" smtClean="0"/>
              <a:t>soporte</a:t>
            </a:r>
            <a:r>
              <a:rPr lang="en-US" dirty="0" smtClean="0"/>
              <a:t> y </a:t>
            </a:r>
            <a:r>
              <a:rPr lang="en-US" dirty="0" err="1" smtClean="0"/>
              <a:t>nutrición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18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Estructura</a:t>
            </a:r>
            <a:r>
              <a:rPr lang="en-US" dirty="0" smtClean="0"/>
              <a:t> de la </a:t>
            </a:r>
            <a:r>
              <a:rPr lang="en-US" dirty="0" err="1" smtClean="0"/>
              <a:t>neurona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36258" cy="41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Impulsos</a:t>
            </a:r>
            <a:r>
              <a:rPr lang="en-US" dirty="0" smtClean="0"/>
              <a:t> </a:t>
            </a:r>
            <a:r>
              <a:rPr lang="en-US" dirty="0" err="1" smtClean="0"/>
              <a:t>nerviosos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Son </a:t>
            </a:r>
            <a:r>
              <a:rPr lang="en-US" dirty="0" err="1" smtClean="0"/>
              <a:t>señales</a:t>
            </a:r>
            <a:r>
              <a:rPr lang="en-US" dirty="0" smtClean="0"/>
              <a:t> </a:t>
            </a:r>
            <a:r>
              <a:rPr lang="en-US" dirty="0" err="1" smtClean="0"/>
              <a:t>electricas</a:t>
            </a:r>
            <a:r>
              <a:rPr lang="en-US" dirty="0" smtClean="0"/>
              <a:t> 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viajan</a:t>
            </a:r>
            <a:r>
              <a:rPr lang="en-US" dirty="0" smtClean="0"/>
              <a:t> a lo largo de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superficie</a:t>
            </a:r>
            <a:r>
              <a:rPr lang="en-US" dirty="0" smtClean="0"/>
              <a:t> de la </a:t>
            </a:r>
            <a:r>
              <a:rPr lang="en-US" dirty="0" err="1" smtClean="0"/>
              <a:t>neurona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5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6" y="1916832"/>
            <a:ext cx="6814342" cy="327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1" y="1628800"/>
            <a:ext cx="742224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Sinapsis</a:t>
            </a:r>
            <a:r>
              <a:rPr lang="en-US" dirty="0" smtClean="0"/>
              <a:t>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Conducción</a:t>
            </a:r>
            <a:r>
              <a:rPr lang="en-US" dirty="0" smtClean="0"/>
              <a:t> </a:t>
            </a:r>
            <a:r>
              <a:rPr lang="en-US" dirty="0" err="1" smtClean="0"/>
              <a:t>química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Ocurre</a:t>
            </a:r>
            <a:r>
              <a:rPr lang="en-US" dirty="0" smtClean="0"/>
              <a:t> gracias a </a:t>
            </a:r>
            <a:r>
              <a:rPr lang="en-US" dirty="0" err="1" smtClean="0"/>
              <a:t>unas</a:t>
            </a:r>
            <a:r>
              <a:rPr lang="en-US" dirty="0" smtClean="0"/>
              <a:t> </a:t>
            </a:r>
            <a:r>
              <a:rPr lang="en-US" dirty="0" err="1" smtClean="0"/>
              <a:t>sustancias</a:t>
            </a:r>
            <a:r>
              <a:rPr lang="en-US" dirty="0" smtClean="0"/>
              <a:t> </a:t>
            </a:r>
            <a:r>
              <a:rPr lang="en-US" dirty="0" err="1" smtClean="0"/>
              <a:t>conocidas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neurotransmisores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lamacenan</a:t>
            </a:r>
            <a:r>
              <a:rPr lang="en-US" dirty="0" smtClean="0"/>
              <a:t> en la parte terminal del </a:t>
            </a:r>
            <a:r>
              <a:rPr lang="en-US" dirty="0" err="1" smtClean="0"/>
              <a:t>axón</a:t>
            </a:r>
            <a:r>
              <a:rPr lang="en-US" dirty="0" smtClean="0"/>
              <a:t> o </a:t>
            </a:r>
            <a:r>
              <a:rPr lang="en-US" dirty="0" err="1" smtClean="0"/>
              <a:t>neurita</a:t>
            </a:r>
            <a:r>
              <a:rPr lang="en-US" dirty="0" smtClean="0"/>
              <a:t>( </a:t>
            </a:r>
            <a:r>
              <a:rPr lang="en-US" dirty="0" err="1" smtClean="0"/>
              <a:t>prolongación</a:t>
            </a:r>
            <a:r>
              <a:rPr lang="en-US" dirty="0" smtClean="0"/>
              <a:t> </a:t>
            </a:r>
            <a:r>
              <a:rPr lang="en-US" dirty="0" err="1" smtClean="0"/>
              <a:t>larga</a:t>
            </a:r>
            <a:r>
              <a:rPr lang="en-US" dirty="0" smtClean="0"/>
              <a:t> de la </a:t>
            </a:r>
            <a:r>
              <a:rPr lang="en-US" dirty="0" err="1" smtClean="0"/>
              <a:t>neurona</a:t>
            </a:r>
            <a:r>
              <a:rPr lang="en-US" dirty="0" smtClean="0"/>
              <a:t>)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vesículas</a:t>
            </a:r>
            <a:r>
              <a:rPr lang="en-US" dirty="0" smtClean="0"/>
              <a:t> </a:t>
            </a:r>
            <a:r>
              <a:rPr lang="en-US" dirty="0" err="1" smtClean="0"/>
              <a:t>sinápticas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47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axones</a:t>
            </a:r>
            <a:r>
              <a:rPr lang="en-US" dirty="0" smtClean="0"/>
              <a:t> o </a:t>
            </a:r>
            <a:r>
              <a:rPr lang="en-US" dirty="0" err="1" smtClean="0"/>
              <a:t>neuritas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 smtClean="0"/>
              <a:t>Fibras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medulares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la </a:t>
            </a:r>
            <a:r>
              <a:rPr lang="en-US" dirty="0" err="1" smtClean="0"/>
              <a:t>cubierta</a:t>
            </a:r>
            <a:r>
              <a:rPr lang="en-US" dirty="0" smtClean="0"/>
              <a:t> </a:t>
            </a:r>
            <a:r>
              <a:rPr lang="en-US" dirty="0" err="1" smtClean="0"/>
              <a:t>protectora</a:t>
            </a:r>
            <a:r>
              <a:rPr lang="en-US" dirty="0" smtClean="0"/>
              <a:t> de </a:t>
            </a:r>
            <a:r>
              <a:rPr lang="en-US" dirty="0" err="1" smtClean="0"/>
              <a:t>mielina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tienen</a:t>
            </a:r>
            <a:r>
              <a:rPr lang="en-US" dirty="0" smtClean="0"/>
              <a:t> color </a:t>
            </a:r>
            <a:r>
              <a:rPr lang="en-US" dirty="0" err="1" smtClean="0"/>
              <a:t>blanco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err="1" smtClean="0"/>
              <a:t>Fibras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amedulares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Cuando</a:t>
            </a:r>
            <a:r>
              <a:rPr lang="en-US" dirty="0" smtClean="0"/>
              <a:t> el </a:t>
            </a:r>
            <a:r>
              <a:rPr lang="en-US" dirty="0" err="1" smtClean="0"/>
              <a:t>axón</a:t>
            </a:r>
            <a:r>
              <a:rPr lang="en-US" dirty="0" smtClean="0"/>
              <a:t> no </a:t>
            </a:r>
            <a:r>
              <a:rPr lang="en-US" dirty="0" err="1" smtClean="0"/>
              <a:t>presenta</a:t>
            </a:r>
            <a:r>
              <a:rPr lang="en-US" dirty="0" smtClean="0"/>
              <a:t> la capa </a:t>
            </a:r>
            <a:r>
              <a:rPr lang="en-US" dirty="0" err="1" smtClean="0"/>
              <a:t>protectora</a:t>
            </a:r>
            <a:r>
              <a:rPr lang="en-US" dirty="0" smtClean="0"/>
              <a:t> de </a:t>
            </a:r>
            <a:r>
              <a:rPr lang="en-US" dirty="0" err="1" smtClean="0"/>
              <a:t>mielina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de color </a:t>
            </a:r>
            <a:r>
              <a:rPr lang="en-US" dirty="0" err="1" smtClean="0"/>
              <a:t>grisáceo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133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699</Words>
  <Application>Microsoft Office PowerPoint</Application>
  <PresentationFormat>Presentación en pantalla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Sistema nervioso</vt:lpstr>
      <vt:lpstr>Sistema nervioso</vt:lpstr>
      <vt:lpstr>Función del sistema nervioso </vt:lpstr>
      <vt:lpstr>Estructura de la neurona </vt:lpstr>
      <vt:lpstr>Impulsos nerviosos</vt:lpstr>
      <vt:lpstr>Presentación de PowerPoint</vt:lpstr>
      <vt:lpstr>Presentación de PowerPoint</vt:lpstr>
      <vt:lpstr>Sinapsis  </vt:lpstr>
      <vt:lpstr>Tipos de axones o neuritas</vt:lpstr>
      <vt:lpstr>Mielina </vt:lpstr>
      <vt:lpstr>División del sistema nervios</vt:lpstr>
      <vt:lpstr>Presentación de PowerPoint</vt:lpstr>
      <vt:lpstr>Anatomía y fisiología del SNC</vt:lpstr>
      <vt:lpstr>Sisteman nervioso central</vt:lpstr>
      <vt:lpstr>Presentación de PowerPoint</vt:lpstr>
      <vt:lpstr>Encefalo </vt:lpstr>
      <vt:lpstr>Presentación de PowerPoint</vt:lpstr>
      <vt:lpstr>Medula espinal </vt:lpstr>
      <vt:lpstr>Sistema nervioso periferico</vt:lpstr>
      <vt:lpstr>Presentación de PowerPoint</vt:lpstr>
      <vt:lpstr>Sistema nervioso periferico</vt:lpstr>
      <vt:lpstr>Sistema nervioso vegetativo</vt:lpstr>
      <vt:lpstr>Sistema nervioso vegetativo</vt:lpstr>
      <vt:lpstr>Sistema nervioso vegetativo</vt:lpstr>
      <vt:lpstr>Ejercicios LT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nervioso</dc:title>
  <dc:creator>Dagoberto Villegas</dc:creator>
  <cp:lastModifiedBy>Dagoberto Villegas</cp:lastModifiedBy>
  <cp:revision>14</cp:revision>
  <dcterms:created xsi:type="dcterms:W3CDTF">2019-03-18T01:01:51Z</dcterms:created>
  <dcterms:modified xsi:type="dcterms:W3CDTF">2019-03-19T00:18:14Z</dcterms:modified>
</cp:coreProperties>
</file>